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93" r:id="rId2"/>
    <p:sldId id="259" r:id="rId3"/>
    <p:sldId id="294" r:id="rId4"/>
    <p:sldId id="321" r:id="rId5"/>
    <p:sldId id="326" r:id="rId6"/>
    <p:sldId id="336" r:id="rId7"/>
    <p:sldId id="334" r:id="rId8"/>
    <p:sldId id="333" r:id="rId9"/>
    <p:sldId id="325" r:id="rId10"/>
    <p:sldId id="335" r:id="rId11"/>
    <p:sldId id="324" r:id="rId12"/>
    <p:sldId id="296" r:id="rId13"/>
    <p:sldId id="329" r:id="rId14"/>
    <p:sldId id="332" r:id="rId15"/>
    <p:sldId id="331" r:id="rId16"/>
    <p:sldId id="323" r:id="rId17"/>
    <p:sldId id="328" r:id="rId18"/>
    <p:sldId id="327" r:id="rId19"/>
    <p:sldId id="330" r:id="rId20"/>
    <p:sldId id="322" r:id="rId21"/>
    <p:sldId id="297" r:id="rId22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25"/>
    </p:embeddedFont>
    <p:embeddedFont>
      <p:font typeface="맑은 고딕" panose="020B0503020000020004" pitchFamily="34" charset="-127"/>
      <p:regular r:id="rId26"/>
      <p:bold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Franklin Gothic Medium" panose="020B0603020102020204" pitchFamily="34" charset="0"/>
      <p:regular r:id="rId34"/>
      <p:italic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375A"/>
    <a:srgbClr val="D44F00"/>
    <a:srgbClr val="5B8C53"/>
    <a:srgbClr val="5AAB51"/>
    <a:srgbClr val="146A7F"/>
    <a:srgbClr val="9E3C00"/>
    <a:srgbClr val="3E2F16"/>
    <a:srgbClr val="4E3B1B"/>
    <a:srgbClr val="9251AF"/>
    <a:srgbClr val="7D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F3AA6E-EEF5-4824-9EF9-E15AD0DFA4EA}" v="29" dt="2021-06-01T23:51:09.980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114" d="100"/>
          <a:sy n="114" d="100"/>
        </p:scale>
        <p:origin x="114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Gietl" userId="22d07e5211a128f2" providerId="LiveId" clId="{F3F3AA6E-EEF5-4824-9EF9-E15AD0DFA4EA}"/>
    <pc:docChg chg="undo custSel addSld delSld modSld sldOrd">
      <pc:chgData name="Beth Gietl" userId="22d07e5211a128f2" providerId="LiveId" clId="{F3F3AA6E-EEF5-4824-9EF9-E15AD0DFA4EA}" dt="2021-06-02T00:01:37.772" v="4782"/>
      <pc:docMkLst>
        <pc:docMk/>
      </pc:docMkLst>
      <pc:sldChg chg="delSp modSp mod">
        <pc:chgData name="Beth Gietl" userId="22d07e5211a128f2" providerId="LiveId" clId="{F3F3AA6E-EEF5-4824-9EF9-E15AD0DFA4EA}" dt="2021-06-01T23:10:57.889" v="3222" actId="1036"/>
        <pc:sldMkLst>
          <pc:docMk/>
          <pc:sldMk cId="0" sldId="259"/>
        </pc:sldMkLst>
        <pc:spChg chg="mod">
          <ac:chgData name="Beth Gietl" userId="22d07e5211a128f2" providerId="LiveId" clId="{F3F3AA6E-EEF5-4824-9EF9-E15AD0DFA4EA}" dt="2021-06-01T23:07:39.279" v="3029" actId="1036"/>
          <ac:spMkLst>
            <pc:docMk/>
            <pc:sldMk cId="0" sldId="259"/>
            <ac:spMk id="18" creationId="{00000000-0000-0000-0000-000000000000}"/>
          </ac:spMkLst>
        </pc:spChg>
        <pc:spChg chg="del mod">
          <ac:chgData name="Beth Gietl" userId="22d07e5211a128f2" providerId="LiveId" clId="{F3F3AA6E-EEF5-4824-9EF9-E15AD0DFA4EA}" dt="2021-06-01T23:07:35.696" v="3026" actId="478"/>
          <ac:spMkLst>
            <pc:docMk/>
            <pc:sldMk cId="0" sldId="259"/>
            <ac:spMk id="19" creationId="{00000000-0000-0000-0000-000000000000}"/>
          </ac:spMkLst>
        </pc:spChg>
        <pc:spChg chg="mod">
          <ac:chgData name="Beth Gietl" userId="22d07e5211a128f2" providerId="LiveId" clId="{F3F3AA6E-EEF5-4824-9EF9-E15AD0DFA4EA}" dt="2021-06-01T23:09:09.231" v="3166" actId="20577"/>
          <ac:spMkLst>
            <pc:docMk/>
            <pc:sldMk cId="0" sldId="259"/>
            <ac:spMk id="72" creationId="{00000000-0000-0000-0000-000000000000}"/>
          </ac:spMkLst>
        </pc:spChg>
        <pc:spChg chg="mod">
          <ac:chgData name="Beth Gietl" userId="22d07e5211a128f2" providerId="LiveId" clId="{F3F3AA6E-EEF5-4824-9EF9-E15AD0DFA4EA}" dt="2021-06-01T23:05:43.800" v="2995" actId="20577"/>
          <ac:spMkLst>
            <pc:docMk/>
            <pc:sldMk cId="0" sldId="259"/>
            <ac:spMk id="73" creationId="{00000000-0000-0000-0000-000000000000}"/>
          </ac:spMkLst>
        </pc:spChg>
        <pc:spChg chg="mod">
          <ac:chgData name="Beth Gietl" userId="22d07e5211a128f2" providerId="LiveId" clId="{F3F3AA6E-EEF5-4824-9EF9-E15AD0DFA4EA}" dt="2021-06-01T23:09:22.584" v="3172" actId="20577"/>
          <ac:spMkLst>
            <pc:docMk/>
            <pc:sldMk cId="0" sldId="259"/>
            <ac:spMk id="77" creationId="{00000000-0000-0000-0000-000000000000}"/>
          </ac:spMkLst>
        </pc:spChg>
        <pc:spChg chg="mod">
          <ac:chgData name="Beth Gietl" userId="22d07e5211a128f2" providerId="LiveId" clId="{F3F3AA6E-EEF5-4824-9EF9-E15AD0DFA4EA}" dt="2021-06-01T23:08:40.223" v="3126" actId="20577"/>
          <ac:spMkLst>
            <pc:docMk/>
            <pc:sldMk cId="0" sldId="259"/>
            <ac:spMk id="78" creationId="{00000000-0000-0000-0000-000000000000}"/>
          </ac:spMkLst>
        </pc:spChg>
        <pc:spChg chg="mod">
          <ac:chgData name="Beth Gietl" userId="22d07e5211a128f2" providerId="LiveId" clId="{F3F3AA6E-EEF5-4824-9EF9-E15AD0DFA4EA}" dt="2021-05-27T00:54:28.192" v="132" actId="20577"/>
          <ac:spMkLst>
            <pc:docMk/>
            <pc:sldMk cId="0" sldId="259"/>
            <ac:spMk id="82" creationId="{00000000-0000-0000-0000-000000000000}"/>
          </ac:spMkLst>
        </pc:spChg>
        <pc:spChg chg="mod">
          <ac:chgData name="Beth Gietl" userId="22d07e5211a128f2" providerId="LiveId" clId="{F3F3AA6E-EEF5-4824-9EF9-E15AD0DFA4EA}" dt="2021-06-01T23:10:49.449" v="3218" actId="20577"/>
          <ac:spMkLst>
            <pc:docMk/>
            <pc:sldMk cId="0" sldId="259"/>
            <ac:spMk id="83" creationId="{00000000-0000-0000-0000-000000000000}"/>
          </ac:spMkLst>
        </pc:spChg>
        <pc:spChg chg="mod">
          <ac:chgData name="Beth Gietl" userId="22d07e5211a128f2" providerId="LiveId" clId="{F3F3AA6E-EEF5-4824-9EF9-E15AD0DFA4EA}" dt="2021-06-01T23:10:57.889" v="3222" actId="1036"/>
          <ac:spMkLst>
            <pc:docMk/>
            <pc:sldMk cId="0" sldId="259"/>
            <ac:spMk id="87" creationId="{00000000-0000-0000-0000-000000000000}"/>
          </ac:spMkLst>
        </pc:spChg>
        <pc:spChg chg="del mod">
          <ac:chgData name="Beth Gietl" userId="22d07e5211a128f2" providerId="LiveId" clId="{F3F3AA6E-EEF5-4824-9EF9-E15AD0DFA4EA}" dt="2021-06-01T23:10:54.383" v="3219" actId="478"/>
          <ac:spMkLst>
            <pc:docMk/>
            <pc:sldMk cId="0" sldId="259"/>
            <ac:spMk id="88" creationId="{00000000-0000-0000-0000-000000000000}"/>
          </ac:spMkLst>
        </pc:spChg>
      </pc:sldChg>
      <pc:sldChg chg="add del">
        <pc:chgData name="Beth Gietl" userId="22d07e5211a128f2" providerId="LiveId" clId="{F3F3AA6E-EEF5-4824-9EF9-E15AD0DFA4EA}" dt="2021-06-01T22:19:38.844" v="1846" actId="47"/>
        <pc:sldMkLst>
          <pc:docMk/>
          <pc:sldMk cId="0" sldId="278"/>
        </pc:sldMkLst>
      </pc:sldChg>
      <pc:sldChg chg="addSp delSp modSp mod">
        <pc:chgData name="Beth Gietl" userId="22d07e5211a128f2" providerId="LiveId" clId="{F3F3AA6E-EEF5-4824-9EF9-E15AD0DFA4EA}" dt="2021-06-01T23:52:21.710" v="4530" actId="6549"/>
        <pc:sldMkLst>
          <pc:docMk/>
          <pc:sldMk cId="0" sldId="294"/>
        </pc:sldMkLst>
        <pc:spChg chg="add mod">
          <ac:chgData name="Beth Gietl" userId="22d07e5211a128f2" providerId="LiveId" clId="{F3F3AA6E-EEF5-4824-9EF9-E15AD0DFA4EA}" dt="2021-06-01T23:52:21.710" v="4530" actId="6549"/>
          <ac:spMkLst>
            <pc:docMk/>
            <pc:sldMk cId="0" sldId="294"/>
            <ac:spMk id="3" creationId="{2DC52BD8-172F-4E1A-B9D7-765DB9A507A5}"/>
          </ac:spMkLst>
        </pc:spChg>
        <pc:spChg chg="del">
          <ac:chgData name="Beth Gietl" userId="22d07e5211a128f2" providerId="LiveId" clId="{F3F3AA6E-EEF5-4824-9EF9-E15AD0DFA4EA}" dt="2021-05-27T00:51:44.843" v="43" actId="478"/>
          <ac:spMkLst>
            <pc:docMk/>
            <pc:sldMk cId="0" sldId="294"/>
            <ac:spMk id="7" creationId="{00000000-0000-0000-0000-000000000000}"/>
          </ac:spMkLst>
        </pc:spChg>
        <pc:spChg chg="add del mod">
          <ac:chgData name="Beth Gietl" userId="22d07e5211a128f2" providerId="LiveId" clId="{F3F3AA6E-EEF5-4824-9EF9-E15AD0DFA4EA}" dt="2021-05-31T15:00:08.720" v="1692" actId="478"/>
          <ac:spMkLst>
            <pc:docMk/>
            <pc:sldMk cId="0" sldId="294"/>
            <ac:spMk id="9" creationId="{A4B0FE99-BE5C-471E-B0F3-0B52D51FB28A}"/>
          </ac:spMkLst>
        </pc:spChg>
        <pc:grpChg chg="del">
          <ac:chgData name="Beth Gietl" userId="22d07e5211a128f2" providerId="LiveId" clId="{F3F3AA6E-EEF5-4824-9EF9-E15AD0DFA4EA}" dt="2021-05-27T00:51:44.843" v="43" actId="478"/>
          <ac:grpSpMkLst>
            <pc:docMk/>
            <pc:sldMk cId="0" sldId="294"/>
            <ac:grpSpMk id="5" creationId="{00000000-0000-0000-0000-000000000000}"/>
          </ac:grpSpMkLst>
        </pc:grpChg>
        <pc:cxnChg chg="del">
          <ac:chgData name="Beth Gietl" userId="22d07e5211a128f2" providerId="LiveId" clId="{F3F3AA6E-EEF5-4824-9EF9-E15AD0DFA4EA}" dt="2021-05-27T00:51:44.843" v="43" actId="478"/>
          <ac:cxnSpMkLst>
            <pc:docMk/>
            <pc:sldMk cId="0" sldId="294"/>
            <ac:cxnSpMk id="8" creationId="{00000000-0000-0000-0000-000000000000}"/>
          </ac:cxnSpMkLst>
        </pc:cxnChg>
      </pc:sldChg>
      <pc:sldChg chg="modSp mod">
        <pc:chgData name="Beth Gietl" userId="22d07e5211a128f2" providerId="LiveId" clId="{F3F3AA6E-EEF5-4824-9EF9-E15AD0DFA4EA}" dt="2021-05-27T01:30:33.431" v="1551" actId="6549"/>
        <pc:sldMkLst>
          <pc:docMk/>
          <pc:sldMk cId="0" sldId="296"/>
        </pc:sldMkLst>
        <pc:spChg chg="mod">
          <ac:chgData name="Beth Gietl" userId="22d07e5211a128f2" providerId="LiveId" clId="{F3F3AA6E-EEF5-4824-9EF9-E15AD0DFA4EA}" dt="2021-05-27T01:13:55.685" v="975" actId="20577"/>
          <ac:spMkLst>
            <pc:docMk/>
            <pc:sldMk cId="0" sldId="296"/>
            <ac:spMk id="2" creationId="{00000000-0000-0000-0000-000000000000}"/>
          </ac:spMkLst>
        </pc:spChg>
        <pc:spChg chg="mod">
          <ac:chgData name="Beth Gietl" userId="22d07e5211a128f2" providerId="LiveId" clId="{F3F3AA6E-EEF5-4824-9EF9-E15AD0DFA4EA}" dt="2021-05-27T01:30:33.431" v="1551" actId="6549"/>
          <ac:spMkLst>
            <pc:docMk/>
            <pc:sldMk cId="0" sldId="296"/>
            <ac:spMk id="6" creationId="{00000000-0000-0000-0000-000000000000}"/>
          </ac:spMkLst>
        </pc:spChg>
      </pc:sldChg>
      <pc:sldChg chg="addSp delSp modSp mod">
        <pc:chgData name="Beth Gietl" userId="22d07e5211a128f2" providerId="LiveId" clId="{F3F3AA6E-EEF5-4824-9EF9-E15AD0DFA4EA}" dt="2021-06-01T23:53:09.416" v="4532" actId="478"/>
        <pc:sldMkLst>
          <pc:docMk/>
          <pc:sldMk cId="0" sldId="321"/>
        </pc:sldMkLst>
        <pc:spChg chg="mod">
          <ac:chgData name="Beth Gietl" userId="22d07e5211a128f2" providerId="LiveId" clId="{F3F3AA6E-EEF5-4824-9EF9-E15AD0DFA4EA}" dt="2021-06-01T22:48:50.746" v="2351" actId="20577"/>
          <ac:spMkLst>
            <pc:docMk/>
            <pc:sldMk cId="0" sldId="321"/>
            <ac:spMk id="2" creationId="{00000000-0000-0000-0000-000000000000}"/>
          </ac:spMkLst>
        </pc:spChg>
        <pc:spChg chg="add del mod ord">
          <ac:chgData name="Beth Gietl" userId="22d07e5211a128f2" providerId="LiveId" clId="{F3F3AA6E-EEF5-4824-9EF9-E15AD0DFA4EA}" dt="2021-06-01T23:21:33.727" v="3925" actId="478"/>
          <ac:spMkLst>
            <pc:docMk/>
            <pc:sldMk cId="0" sldId="321"/>
            <ac:spMk id="10" creationId="{22C9F21C-4195-4324-AE21-1727D4360C6B}"/>
          </ac:spMkLst>
        </pc:spChg>
        <pc:spChg chg="add del mod">
          <ac:chgData name="Beth Gietl" userId="22d07e5211a128f2" providerId="LiveId" clId="{F3F3AA6E-EEF5-4824-9EF9-E15AD0DFA4EA}" dt="2021-06-01T23:53:09.416" v="4532" actId="478"/>
          <ac:spMkLst>
            <pc:docMk/>
            <pc:sldMk cId="0" sldId="321"/>
            <ac:spMk id="12" creationId="{5EFE22A2-1A31-45D7-994E-5ACA1038F0D4}"/>
          </ac:spMkLst>
        </pc:spChg>
        <pc:spChg chg="del mod">
          <ac:chgData name="Beth Gietl" userId="22d07e5211a128f2" providerId="LiveId" clId="{F3F3AA6E-EEF5-4824-9EF9-E15AD0DFA4EA}" dt="2021-06-01T23:53:04.575" v="4531" actId="478"/>
          <ac:spMkLst>
            <pc:docMk/>
            <pc:sldMk cId="0" sldId="321"/>
            <ac:spMk id="37" creationId="{00000000-0000-0000-0000-000000000000}"/>
          </ac:spMkLst>
        </pc:spChg>
        <pc:picChg chg="add del mod">
          <ac:chgData name="Beth Gietl" userId="22d07e5211a128f2" providerId="LiveId" clId="{F3F3AA6E-EEF5-4824-9EF9-E15AD0DFA4EA}" dt="2021-06-01T23:21:06.534" v="3923" actId="478"/>
          <ac:picMkLst>
            <pc:docMk/>
            <pc:sldMk cId="0" sldId="321"/>
            <ac:picMk id="4" creationId="{672CD437-E91D-4684-AB19-8B134839168E}"/>
          </ac:picMkLst>
        </pc:picChg>
        <pc:picChg chg="add del">
          <ac:chgData name="Beth Gietl" userId="22d07e5211a128f2" providerId="LiveId" clId="{F3F3AA6E-EEF5-4824-9EF9-E15AD0DFA4EA}" dt="2021-06-01T23:00:37.520" v="2943" actId="478"/>
          <ac:picMkLst>
            <pc:docMk/>
            <pc:sldMk cId="0" sldId="321"/>
            <ac:picMk id="5" creationId="{C60916FA-100E-4FAC-A7CF-C419EE9F60DA}"/>
          </ac:picMkLst>
        </pc:picChg>
        <pc:picChg chg="add mod">
          <ac:chgData name="Beth Gietl" userId="22d07e5211a128f2" providerId="LiveId" clId="{F3F3AA6E-EEF5-4824-9EF9-E15AD0DFA4EA}" dt="2021-06-01T23:21:44.375" v="3935" actId="1036"/>
          <ac:picMkLst>
            <pc:docMk/>
            <pc:sldMk cId="0" sldId="321"/>
            <ac:picMk id="7" creationId="{A444E7DC-581C-4EAA-BFEC-35D34B32775D}"/>
          </ac:picMkLst>
        </pc:picChg>
        <pc:picChg chg="add mod ord modCrop">
          <ac:chgData name="Beth Gietl" userId="22d07e5211a128f2" providerId="LiveId" clId="{F3F3AA6E-EEF5-4824-9EF9-E15AD0DFA4EA}" dt="2021-06-01T23:21:47.826" v="3946" actId="1036"/>
          <ac:picMkLst>
            <pc:docMk/>
            <pc:sldMk cId="0" sldId="321"/>
            <ac:picMk id="9" creationId="{369CC591-4208-4791-B72F-81571ACF4D85}"/>
          </ac:picMkLst>
        </pc:picChg>
      </pc:sldChg>
      <pc:sldChg chg="modSp new mod">
        <pc:chgData name="Beth Gietl" userId="22d07e5211a128f2" providerId="LiveId" clId="{F3F3AA6E-EEF5-4824-9EF9-E15AD0DFA4EA}" dt="2021-05-27T00:59:42.903" v="347" actId="20577"/>
        <pc:sldMkLst>
          <pc:docMk/>
          <pc:sldMk cId="373348827" sldId="322"/>
        </pc:sldMkLst>
        <pc:spChg chg="mod">
          <ac:chgData name="Beth Gietl" userId="22d07e5211a128f2" providerId="LiveId" clId="{F3F3AA6E-EEF5-4824-9EF9-E15AD0DFA4EA}" dt="2021-05-27T00:59:42.903" v="347" actId="20577"/>
          <ac:spMkLst>
            <pc:docMk/>
            <pc:sldMk cId="373348827" sldId="322"/>
            <ac:spMk id="2" creationId="{D9C3F5D1-CEC2-4437-A67D-4E616A2882F5}"/>
          </ac:spMkLst>
        </pc:spChg>
        <pc:spChg chg="mod">
          <ac:chgData name="Beth Gietl" userId="22d07e5211a128f2" providerId="LiveId" clId="{F3F3AA6E-EEF5-4824-9EF9-E15AD0DFA4EA}" dt="2021-05-27T00:58:46.480" v="336" actId="20577"/>
          <ac:spMkLst>
            <pc:docMk/>
            <pc:sldMk cId="373348827" sldId="322"/>
            <ac:spMk id="3" creationId="{DF949C43-F7D7-4F01-9135-EF469B247920}"/>
          </ac:spMkLst>
        </pc:spChg>
      </pc:sldChg>
      <pc:sldChg chg="modSp add mod">
        <pc:chgData name="Beth Gietl" userId="22d07e5211a128f2" providerId="LiveId" clId="{F3F3AA6E-EEF5-4824-9EF9-E15AD0DFA4EA}" dt="2021-05-27T01:32:14.726" v="1691" actId="20577"/>
        <pc:sldMkLst>
          <pc:docMk/>
          <pc:sldMk cId="2291425674" sldId="323"/>
        </pc:sldMkLst>
        <pc:spChg chg="mod">
          <ac:chgData name="Beth Gietl" userId="22d07e5211a128f2" providerId="LiveId" clId="{F3F3AA6E-EEF5-4824-9EF9-E15AD0DFA4EA}" dt="2021-05-27T01:29:01.629" v="1508"/>
          <ac:spMkLst>
            <pc:docMk/>
            <pc:sldMk cId="2291425674" sldId="323"/>
            <ac:spMk id="2" creationId="{00000000-0000-0000-0000-000000000000}"/>
          </ac:spMkLst>
        </pc:spChg>
        <pc:spChg chg="mod">
          <ac:chgData name="Beth Gietl" userId="22d07e5211a128f2" providerId="LiveId" clId="{F3F3AA6E-EEF5-4824-9EF9-E15AD0DFA4EA}" dt="2021-05-27T01:32:14.726" v="1691" actId="20577"/>
          <ac:spMkLst>
            <pc:docMk/>
            <pc:sldMk cId="2291425674" sldId="323"/>
            <ac:spMk id="6" creationId="{00000000-0000-0000-0000-000000000000}"/>
          </ac:spMkLst>
        </pc:spChg>
      </pc:sldChg>
      <pc:sldChg chg="add">
        <pc:chgData name="Beth Gietl" userId="22d07e5211a128f2" providerId="LiveId" clId="{F3F3AA6E-EEF5-4824-9EF9-E15AD0DFA4EA}" dt="2021-05-31T15:04:52.477" v="1699" actId="2890"/>
        <pc:sldMkLst>
          <pc:docMk/>
          <pc:sldMk cId="3035149026" sldId="324"/>
        </pc:sldMkLst>
      </pc:sldChg>
      <pc:sldChg chg="addSp delSp modSp add mod">
        <pc:chgData name="Beth Gietl" userId="22d07e5211a128f2" providerId="LiveId" clId="{F3F3AA6E-EEF5-4824-9EF9-E15AD0DFA4EA}" dt="2021-06-01T23:36:06.687" v="4184" actId="1036"/>
        <pc:sldMkLst>
          <pc:docMk/>
          <pc:sldMk cId="2323647809" sldId="325"/>
        </pc:sldMkLst>
        <pc:spChg chg="mod">
          <ac:chgData name="Beth Gietl" userId="22d07e5211a128f2" providerId="LiveId" clId="{F3F3AA6E-EEF5-4824-9EF9-E15AD0DFA4EA}" dt="2021-05-31T15:48:30.232" v="1761" actId="20577"/>
          <ac:spMkLst>
            <pc:docMk/>
            <pc:sldMk cId="2323647809" sldId="325"/>
            <ac:spMk id="2" creationId="{00000000-0000-0000-0000-000000000000}"/>
          </ac:spMkLst>
        </pc:spChg>
        <pc:spChg chg="add del mod">
          <ac:chgData name="Beth Gietl" userId="22d07e5211a128f2" providerId="LiveId" clId="{F3F3AA6E-EEF5-4824-9EF9-E15AD0DFA4EA}" dt="2021-05-31T15:07:07.036" v="1702" actId="478"/>
          <ac:spMkLst>
            <pc:docMk/>
            <pc:sldMk cId="2323647809" sldId="325"/>
            <ac:spMk id="5" creationId="{3CEC4FDE-A270-45C8-8B60-E1367B500518}"/>
          </ac:spMkLst>
        </pc:spChg>
        <pc:spChg chg="add del mod">
          <ac:chgData name="Beth Gietl" userId="22d07e5211a128f2" providerId="LiveId" clId="{F3F3AA6E-EEF5-4824-9EF9-E15AD0DFA4EA}" dt="2021-06-01T23:24:35.448" v="3971" actId="478"/>
          <ac:spMkLst>
            <pc:docMk/>
            <pc:sldMk cId="2323647809" sldId="325"/>
            <ac:spMk id="6" creationId="{22161EDB-A361-47B9-A6C4-C74DD4F8CB53}"/>
          </ac:spMkLst>
        </pc:spChg>
        <pc:spChg chg="add mod">
          <ac:chgData name="Beth Gietl" userId="22d07e5211a128f2" providerId="LiveId" clId="{F3F3AA6E-EEF5-4824-9EF9-E15AD0DFA4EA}" dt="2021-06-01T23:35:39.505" v="4174" actId="1076"/>
          <ac:spMkLst>
            <pc:docMk/>
            <pc:sldMk cId="2323647809" sldId="325"/>
            <ac:spMk id="7" creationId="{033DE0E2-4D5E-40A2-ABE7-F807392292D7}"/>
          </ac:spMkLst>
        </pc:spChg>
        <pc:spChg chg="del">
          <ac:chgData name="Beth Gietl" userId="22d07e5211a128f2" providerId="LiveId" clId="{F3F3AA6E-EEF5-4824-9EF9-E15AD0DFA4EA}" dt="2021-05-31T15:07:04.676" v="1701" actId="478"/>
          <ac:spMkLst>
            <pc:docMk/>
            <pc:sldMk cId="2323647809" sldId="325"/>
            <ac:spMk id="37" creationId="{00000000-0000-0000-0000-000000000000}"/>
          </ac:spMkLst>
        </pc:spChg>
        <pc:picChg chg="del mod">
          <ac:chgData name="Beth Gietl" userId="22d07e5211a128f2" providerId="LiveId" clId="{F3F3AA6E-EEF5-4824-9EF9-E15AD0DFA4EA}" dt="2021-05-31T15:45:57.394" v="1714" actId="478"/>
          <ac:picMkLst>
            <pc:docMk/>
            <pc:sldMk cId="2323647809" sldId="325"/>
            <ac:picMk id="4" creationId="{672CD437-E91D-4684-AB19-8B134839168E}"/>
          </ac:picMkLst>
        </pc:picChg>
        <pc:picChg chg="add mod modCrop">
          <ac:chgData name="Beth Gietl" userId="22d07e5211a128f2" providerId="LiveId" clId="{F3F3AA6E-EEF5-4824-9EF9-E15AD0DFA4EA}" dt="2021-06-01T23:31:39.876" v="4087" actId="1076"/>
          <ac:picMkLst>
            <pc:docMk/>
            <pc:sldMk cId="2323647809" sldId="325"/>
            <ac:picMk id="4" creationId="{72F0444F-6B06-437F-802D-D37AAF74FA7F}"/>
          </ac:picMkLst>
        </pc:picChg>
        <pc:picChg chg="add del mod modCrop">
          <ac:chgData name="Beth Gietl" userId="22d07e5211a128f2" providerId="LiveId" clId="{F3F3AA6E-EEF5-4824-9EF9-E15AD0DFA4EA}" dt="2021-06-01T23:25:23.943" v="3976" actId="478"/>
          <ac:picMkLst>
            <pc:docMk/>
            <pc:sldMk cId="2323647809" sldId="325"/>
            <ac:picMk id="5" creationId="{E4787829-E1F9-4995-8F43-00E5D5BD3F26}"/>
          </ac:picMkLst>
        </pc:picChg>
        <pc:picChg chg="add mod">
          <ac:chgData name="Beth Gietl" userId="22d07e5211a128f2" providerId="LiveId" clId="{F3F3AA6E-EEF5-4824-9EF9-E15AD0DFA4EA}" dt="2021-06-01T23:36:06.687" v="4184" actId="1036"/>
          <ac:picMkLst>
            <pc:docMk/>
            <pc:sldMk cId="2323647809" sldId="325"/>
            <ac:picMk id="8" creationId="{BBD08105-5BDC-4C38-9946-0746D5685F76}"/>
          </ac:picMkLst>
        </pc:picChg>
        <pc:picChg chg="add del mod">
          <ac:chgData name="Beth Gietl" userId="22d07e5211a128f2" providerId="LiveId" clId="{F3F3AA6E-EEF5-4824-9EF9-E15AD0DFA4EA}" dt="2021-06-01T23:28:32.336" v="3987" actId="478"/>
          <ac:picMkLst>
            <pc:docMk/>
            <pc:sldMk cId="2323647809" sldId="325"/>
            <ac:picMk id="9" creationId="{CAF2364F-4B14-460C-94B2-0F72428D6D96}"/>
          </ac:picMkLst>
        </pc:picChg>
        <pc:picChg chg="add del mod">
          <ac:chgData name="Beth Gietl" userId="22d07e5211a128f2" providerId="LiveId" clId="{F3F3AA6E-EEF5-4824-9EF9-E15AD0DFA4EA}" dt="2021-06-01T23:34:11.254" v="4098" actId="478"/>
          <ac:picMkLst>
            <pc:docMk/>
            <pc:sldMk cId="2323647809" sldId="325"/>
            <ac:picMk id="11" creationId="{D824943B-762A-413D-AED0-847F5B1832DC}"/>
          </ac:picMkLst>
        </pc:picChg>
        <pc:picChg chg="add mod">
          <ac:chgData name="Beth Gietl" userId="22d07e5211a128f2" providerId="LiveId" clId="{F3F3AA6E-EEF5-4824-9EF9-E15AD0DFA4EA}" dt="2021-06-01T23:35:51.263" v="4181" actId="1036"/>
          <ac:picMkLst>
            <pc:docMk/>
            <pc:sldMk cId="2323647809" sldId="325"/>
            <ac:picMk id="12" creationId="{907BB97A-884D-4757-B523-BFD429106C3C}"/>
          </ac:picMkLst>
        </pc:picChg>
        <pc:picChg chg="add mod ord">
          <ac:chgData name="Beth Gietl" userId="22d07e5211a128f2" providerId="LiveId" clId="{F3F3AA6E-EEF5-4824-9EF9-E15AD0DFA4EA}" dt="2021-06-01T23:35:42.899" v="4175" actId="14100"/>
          <ac:picMkLst>
            <pc:docMk/>
            <pc:sldMk cId="2323647809" sldId="325"/>
            <ac:picMk id="14" creationId="{83235DE1-1AEF-4052-B0EF-3E9F7D345F4B}"/>
          </ac:picMkLst>
        </pc:picChg>
      </pc:sldChg>
      <pc:sldChg chg="addSp delSp modSp new mod ord">
        <pc:chgData name="Beth Gietl" userId="22d07e5211a128f2" providerId="LiveId" clId="{F3F3AA6E-EEF5-4824-9EF9-E15AD0DFA4EA}" dt="2021-06-01T23:02:33.433" v="2957"/>
        <pc:sldMkLst>
          <pc:docMk/>
          <pc:sldMk cId="2507886722" sldId="326"/>
        </pc:sldMkLst>
        <pc:spChg chg="mod">
          <ac:chgData name="Beth Gietl" userId="22d07e5211a128f2" providerId="LiveId" clId="{F3F3AA6E-EEF5-4824-9EF9-E15AD0DFA4EA}" dt="2021-05-31T15:49:41.265" v="1799" actId="20577"/>
          <ac:spMkLst>
            <pc:docMk/>
            <pc:sldMk cId="2507886722" sldId="326"/>
            <ac:spMk id="2" creationId="{DF244464-F8B2-49FD-AB28-CA5417CFA8B5}"/>
          </ac:spMkLst>
        </pc:spChg>
        <pc:spChg chg="del">
          <ac:chgData name="Beth Gietl" userId="22d07e5211a128f2" providerId="LiveId" clId="{F3F3AA6E-EEF5-4824-9EF9-E15AD0DFA4EA}" dt="2021-05-31T15:50:42.270" v="1800"/>
          <ac:spMkLst>
            <pc:docMk/>
            <pc:sldMk cId="2507886722" sldId="326"/>
            <ac:spMk id="3" creationId="{6BA9B974-7E06-447B-8116-ACC7531C68FF}"/>
          </ac:spMkLst>
        </pc:spChg>
        <pc:spChg chg="add del mod">
          <ac:chgData name="Beth Gietl" userId="22d07e5211a128f2" providerId="LiveId" clId="{F3F3AA6E-EEF5-4824-9EF9-E15AD0DFA4EA}" dt="2021-05-31T15:52:19.537" v="1809" actId="478"/>
          <ac:spMkLst>
            <pc:docMk/>
            <pc:sldMk cId="2507886722" sldId="326"/>
            <ac:spMk id="8" creationId="{6A0F2A49-55ED-47FF-BF08-1024B96904CB}"/>
          </ac:spMkLst>
        </pc:spChg>
        <pc:picChg chg="add del mod">
          <ac:chgData name="Beth Gietl" userId="22d07e5211a128f2" providerId="LiveId" clId="{F3F3AA6E-EEF5-4824-9EF9-E15AD0DFA4EA}" dt="2021-05-31T15:52:12.491" v="1806" actId="478"/>
          <ac:picMkLst>
            <pc:docMk/>
            <pc:sldMk cId="2507886722" sldId="326"/>
            <ac:picMk id="4" creationId="{925C9B48-01E1-43C1-B706-CC8565413EE4}"/>
          </ac:picMkLst>
        </pc:picChg>
        <pc:picChg chg="add del mod">
          <ac:chgData name="Beth Gietl" userId="22d07e5211a128f2" providerId="LiveId" clId="{F3F3AA6E-EEF5-4824-9EF9-E15AD0DFA4EA}" dt="2021-05-31T15:53:27.664" v="1812" actId="478"/>
          <ac:picMkLst>
            <pc:docMk/>
            <pc:sldMk cId="2507886722" sldId="326"/>
            <ac:picMk id="6" creationId="{6ECD08FF-30DA-4F0D-89F3-530B4C08D2DB}"/>
          </ac:picMkLst>
        </pc:picChg>
        <pc:picChg chg="add mod">
          <ac:chgData name="Beth Gietl" userId="22d07e5211a128f2" providerId="LiveId" clId="{F3F3AA6E-EEF5-4824-9EF9-E15AD0DFA4EA}" dt="2021-05-31T15:52:22.846" v="1810" actId="1076"/>
          <ac:picMkLst>
            <pc:docMk/>
            <pc:sldMk cId="2507886722" sldId="326"/>
            <ac:picMk id="10" creationId="{0CE33AAD-D4F0-403E-9D3C-884AAF7C46A2}"/>
          </ac:picMkLst>
        </pc:picChg>
        <pc:picChg chg="add mod">
          <ac:chgData name="Beth Gietl" userId="22d07e5211a128f2" providerId="LiveId" clId="{F3F3AA6E-EEF5-4824-9EF9-E15AD0DFA4EA}" dt="2021-05-31T15:53:38.479" v="1814" actId="1076"/>
          <ac:picMkLst>
            <pc:docMk/>
            <pc:sldMk cId="2507886722" sldId="326"/>
            <ac:picMk id="12" creationId="{B55696B2-1F4B-4531-94C4-712CB4BC2517}"/>
          </ac:picMkLst>
        </pc:picChg>
      </pc:sldChg>
      <pc:sldChg chg="addSp modSp new mod">
        <pc:chgData name="Beth Gietl" userId="22d07e5211a128f2" providerId="LiveId" clId="{F3F3AA6E-EEF5-4824-9EF9-E15AD0DFA4EA}" dt="2021-06-01T22:19:55.193" v="1852" actId="20577"/>
        <pc:sldMkLst>
          <pc:docMk/>
          <pc:sldMk cId="2961825056" sldId="327"/>
        </pc:sldMkLst>
        <pc:spChg chg="mod">
          <ac:chgData name="Beth Gietl" userId="22d07e5211a128f2" providerId="LiveId" clId="{F3F3AA6E-EEF5-4824-9EF9-E15AD0DFA4EA}" dt="2021-06-01T22:18:47.815" v="1840" actId="14100"/>
          <ac:spMkLst>
            <pc:docMk/>
            <pc:sldMk cId="2961825056" sldId="327"/>
            <ac:spMk id="2" creationId="{F71B12C3-5D73-43B1-8F58-5598FEFE5E5E}"/>
          </ac:spMkLst>
        </pc:spChg>
        <pc:spChg chg="mod">
          <ac:chgData name="Beth Gietl" userId="22d07e5211a128f2" providerId="LiveId" clId="{F3F3AA6E-EEF5-4824-9EF9-E15AD0DFA4EA}" dt="2021-06-01T22:19:55.193" v="1852" actId="20577"/>
          <ac:spMkLst>
            <pc:docMk/>
            <pc:sldMk cId="2961825056" sldId="327"/>
            <ac:spMk id="3" creationId="{651BC435-2E71-4317-8504-34C30CF87F8D}"/>
          </ac:spMkLst>
        </pc:spChg>
        <pc:picChg chg="add mod">
          <ac:chgData name="Beth Gietl" userId="22d07e5211a128f2" providerId="LiveId" clId="{F3F3AA6E-EEF5-4824-9EF9-E15AD0DFA4EA}" dt="2021-06-01T22:19:21.395" v="1845" actId="1076"/>
          <ac:picMkLst>
            <pc:docMk/>
            <pc:sldMk cId="2961825056" sldId="327"/>
            <ac:picMk id="5" creationId="{5DBDCFD5-7E38-42E4-929E-F6EBCC48245E}"/>
          </ac:picMkLst>
        </pc:picChg>
      </pc:sldChg>
      <pc:sldChg chg="addSp delSp modSp new mod ord">
        <pc:chgData name="Beth Gietl" userId="22d07e5211a128f2" providerId="LiveId" clId="{F3F3AA6E-EEF5-4824-9EF9-E15AD0DFA4EA}" dt="2021-06-01T22:28:49.350" v="2059" actId="1076"/>
        <pc:sldMkLst>
          <pc:docMk/>
          <pc:sldMk cId="479051896" sldId="328"/>
        </pc:sldMkLst>
        <pc:spChg chg="mod">
          <ac:chgData name="Beth Gietl" userId="22d07e5211a128f2" providerId="LiveId" clId="{F3F3AA6E-EEF5-4824-9EF9-E15AD0DFA4EA}" dt="2021-06-01T22:28:16.261" v="2056" actId="14100"/>
          <ac:spMkLst>
            <pc:docMk/>
            <pc:sldMk cId="479051896" sldId="328"/>
            <ac:spMk id="2" creationId="{FC6469D5-82A4-405A-A3C8-883B9A079BF2}"/>
          </ac:spMkLst>
        </pc:spChg>
        <pc:spChg chg="mod">
          <ac:chgData name="Beth Gietl" userId="22d07e5211a128f2" providerId="LiveId" clId="{F3F3AA6E-EEF5-4824-9EF9-E15AD0DFA4EA}" dt="2021-06-01T22:20:39.219" v="1897" actId="20577"/>
          <ac:spMkLst>
            <pc:docMk/>
            <pc:sldMk cId="479051896" sldId="328"/>
            <ac:spMk id="3" creationId="{71515E80-B5E9-42DC-9744-46180636DE8B}"/>
          </ac:spMkLst>
        </pc:spChg>
        <pc:spChg chg="add del mod">
          <ac:chgData name="Beth Gietl" userId="22d07e5211a128f2" providerId="LiveId" clId="{F3F3AA6E-EEF5-4824-9EF9-E15AD0DFA4EA}" dt="2021-06-01T22:25:54.075" v="2023" actId="478"/>
          <ac:spMkLst>
            <pc:docMk/>
            <pc:sldMk cId="479051896" sldId="328"/>
            <ac:spMk id="4" creationId="{A8640A38-2069-4DCC-8A25-2FA16AFAD0D9}"/>
          </ac:spMkLst>
        </pc:spChg>
        <pc:spChg chg="add mod">
          <ac:chgData name="Beth Gietl" userId="22d07e5211a128f2" providerId="LiveId" clId="{F3F3AA6E-EEF5-4824-9EF9-E15AD0DFA4EA}" dt="2021-06-01T22:24:57.106" v="2010" actId="1076"/>
          <ac:spMkLst>
            <pc:docMk/>
            <pc:sldMk cId="479051896" sldId="328"/>
            <ac:spMk id="5" creationId="{B8299E58-4AC3-4D46-A873-FC26B6625DD1}"/>
          </ac:spMkLst>
        </pc:spChg>
        <pc:spChg chg="add mod">
          <ac:chgData name="Beth Gietl" userId="22d07e5211a128f2" providerId="LiveId" clId="{F3F3AA6E-EEF5-4824-9EF9-E15AD0DFA4EA}" dt="2021-06-01T22:25:34.757" v="2017" actId="1076"/>
          <ac:spMkLst>
            <pc:docMk/>
            <pc:sldMk cId="479051896" sldId="328"/>
            <ac:spMk id="6" creationId="{E230F76B-699C-496E-9446-40F022030CEC}"/>
          </ac:spMkLst>
        </pc:spChg>
        <pc:spChg chg="add mod">
          <ac:chgData name="Beth Gietl" userId="22d07e5211a128f2" providerId="LiveId" clId="{F3F3AA6E-EEF5-4824-9EF9-E15AD0DFA4EA}" dt="2021-06-01T22:25:38.746" v="2018" actId="1076"/>
          <ac:spMkLst>
            <pc:docMk/>
            <pc:sldMk cId="479051896" sldId="328"/>
            <ac:spMk id="7" creationId="{DB1C95E2-FD18-4BDC-8F86-AEF8C7936FC3}"/>
          </ac:spMkLst>
        </pc:spChg>
        <pc:spChg chg="add mod">
          <ac:chgData name="Beth Gietl" userId="22d07e5211a128f2" providerId="LiveId" clId="{F3F3AA6E-EEF5-4824-9EF9-E15AD0DFA4EA}" dt="2021-06-01T22:26:53.644" v="2037" actId="1076"/>
          <ac:spMkLst>
            <pc:docMk/>
            <pc:sldMk cId="479051896" sldId="328"/>
            <ac:spMk id="8" creationId="{54F93CCB-7332-40BD-BDEB-9EEBDE7BA18E}"/>
          </ac:spMkLst>
        </pc:spChg>
        <pc:spChg chg="add mod">
          <ac:chgData name="Beth Gietl" userId="22d07e5211a128f2" providerId="LiveId" clId="{F3F3AA6E-EEF5-4824-9EF9-E15AD0DFA4EA}" dt="2021-06-01T22:26:58.068" v="2038" actId="1076"/>
          <ac:spMkLst>
            <pc:docMk/>
            <pc:sldMk cId="479051896" sldId="328"/>
            <ac:spMk id="9" creationId="{047ED467-EB54-4625-B4E7-3940FC716015}"/>
          </ac:spMkLst>
        </pc:spChg>
        <pc:spChg chg="add mod">
          <ac:chgData name="Beth Gietl" userId="22d07e5211a128f2" providerId="LiveId" clId="{F3F3AA6E-EEF5-4824-9EF9-E15AD0DFA4EA}" dt="2021-06-01T22:26:39.945" v="2035" actId="122"/>
          <ac:spMkLst>
            <pc:docMk/>
            <pc:sldMk cId="479051896" sldId="328"/>
            <ac:spMk id="10" creationId="{6449D12C-4EB8-4E6C-AAC2-FF3C6A8BFD9B}"/>
          </ac:spMkLst>
        </pc:spChg>
        <pc:spChg chg="add del mod">
          <ac:chgData name="Beth Gietl" userId="22d07e5211a128f2" providerId="LiveId" clId="{F3F3AA6E-EEF5-4824-9EF9-E15AD0DFA4EA}" dt="2021-06-01T22:27:32.537" v="2043" actId="478"/>
          <ac:spMkLst>
            <pc:docMk/>
            <pc:sldMk cId="479051896" sldId="328"/>
            <ac:spMk id="11" creationId="{FC9450E7-2A67-4FD7-BFBD-33C894ADAE71}"/>
          </ac:spMkLst>
        </pc:spChg>
        <pc:spChg chg="add mod">
          <ac:chgData name="Beth Gietl" userId="22d07e5211a128f2" providerId="LiveId" clId="{F3F3AA6E-EEF5-4824-9EF9-E15AD0DFA4EA}" dt="2021-06-01T22:27:37.675" v="2044"/>
          <ac:spMkLst>
            <pc:docMk/>
            <pc:sldMk cId="479051896" sldId="328"/>
            <ac:spMk id="12" creationId="{68FE74CC-0A93-40FF-9CB6-A61B06FD1F27}"/>
          </ac:spMkLst>
        </pc:spChg>
        <pc:spChg chg="add mod">
          <ac:chgData name="Beth Gietl" userId="22d07e5211a128f2" providerId="LiveId" clId="{F3F3AA6E-EEF5-4824-9EF9-E15AD0DFA4EA}" dt="2021-06-01T22:28:38" v="2058" actId="164"/>
          <ac:spMkLst>
            <pc:docMk/>
            <pc:sldMk cId="479051896" sldId="328"/>
            <ac:spMk id="13" creationId="{137F9B92-7746-4C61-89A6-70B82E1B94D8}"/>
          </ac:spMkLst>
        </pc:spChg>
        <pc:spChg chg="add mod">
          <ac:chgData name="Beth Gietl" userId="22d07e5211a128f2" providerId="LiveId" clId="{F3F3AA6E-EEF5-4824-9EF9-E15AD0DFA4EA}" dt="2021-06-01T22:28:38" v="2058" actId="164"/>
          <ac:spMkLst>
            <pc:docMk/>
            <pc:sldMk cId="479051896" sldId="328"/>
            <ac:spMk id="14" creationId="{0CB42A6C-1350-41A7-9F49-5B248C5C662D}"/>
          </ac:spMkLst>
        </pc:spChg>
        <pc:spChg chg="add mod">
          <ac:chgData name="Beth Gietl" userId="22d07e5211a128f2" providerId="LiveId" clId="{F3F3AA6E-EEF5-4824-9EF9-E15AD0DFA4EA}" dt="2021-06-01T22:28:38" v="2058" actId="164"/>
          <ac:spMkLst>
            <pc:docMk/>
            <pc:sldMk cId="479051896" sldId="328"/>
            <ac:spMk id="15" creationId="{669C1760-A1BC-43EB-BF4A-391599E716A8}"/>
          </ac:spMkLst>
        </pc:spChg>
        <pc:spChg chg="add mod">
          <ac:chgData name="Beth Gietl" userId="22d07e5211a128f2" providerId="LiveId" clId="{F3F3AA6E-EEF5-4824-9EF9-E15AD0DFA4EA}" dt="2021-06-01T22:28:38" v="2058" actId="164"/>
          <ac:spMkLst>
            <pc:docMk/>
            <pc:sldMk cId="479051896" sldId="328"/>
            <ac:spMk id="16" creationId="{C4498F0F-120B-498A-8D17-6770152D2916}"/>
          </ac:spMkLst>
        </pc:spChg>
        <pc:spChg chg="add mod">
          <ac:chgData name="Beth Gietl" userId="22d07e5211a128f2" providerId="LiveId" clId="{F3F3AA6E-EEF5-4824-9EF9-E15AD0DFA4EA}" dt="2021-06-01T22:28:38" v="2058" actId="164"/>
          <ac:spMkLst>
            <pc:docMk/>
            <pc:sldMk cId="479051896" sldId="328"/>
            <ac:spMk id="17" creationId="{6291CF96-C0DA-4104-8DE6-39AF97DE33FD}"/>
          </ac:spMkLst>
        </pc:spChg>
        <pc:grpChg chg="add mod">
          <ac:chgData name="Beth Gietl" userId="22d07e5211a128f2" providerId="LiveId" clId="{F3F3AA6E-EEF5-4824-9EF9-E15AD0DFA4EA}" dt="2021-06-01T22:28:49.350" v="2059" actId="1076"/>
          <ac:grpSpMkLst>
            <pc:docMk/>
            <pc:sldMk cId="479051896" sldId="328"/>
            <ac:grpSpMk id="18" creationId="{C932AF88-3A4A-4E3B-8627-2686956E8965}"/>
          </ac:grpSpMkLst>
        </pc:grpChg>
      </pc:sldChg>
      <pc:sldChg chg="modSp new mod">
        <pc:chgData name="Beth Gietl" userId="22d07e5211a128f2" providerId="LiveId" clId="{F3F3AA6E-EEF5-4824-9EF9-E15AD0DFA4EA}" dt="2021-06-01T22:34:49.418" v="2152" actId="20577"/>
        <pc:sldMkLst>
          <pc:docMk/>
          <pc:sldMk cId="1065678587" sldId="329"/>
        </pc:sldMkLst>
        <pc:spChg chg="mod">
          <ac:chgData name="Beth Gietl" userId="22d07e5211a128f2" providerId="LiveId" clId="{F3F3AA6E-EEF5-4824-9EF9-E15AD0DFA4EA}" dt="2021-06-01T22:34:49.418" v="2152" actId="20577"/>
          <ac:spMkLst>
            <pc:docMk/>
            <pc:sldMk cId="1065678587" sldId="329"/>
            <ac:spMk id="3" creationId="{1E700FEE-C3B8-4A4A-98A7-14467F2724BB}"/>
          </ac:spMkLst>
        </pc:spChg>
      </pc:sldChg>
      <pc:sldChg chg="modSp new mod">
        <pc:chgData name="Beth Gietl" userId="22d07e5211a128f2" providerId="LiveId" clId="{F3F3AA6E-EEF5-4824-9EF9-E15AD0DFA4EA}" dt="2021-06-01T22:33:36.706" v="2141" actId="20577"/>
        <pc:sldMkLst>
          <pc:docMk/>
          <pc:sldMk cId="1110065772" sldId="330"/>
        </pc:sldMkLst>
        <pc:spChg chg="mod">
          <ac:chgData name="Beth Gietl" userId="22d07e5211a128f2" providerId="LiveId" clId="{F3F3AA6E-EEF5-4824-9EF9-E15AD0DFA4EA}" dt="2021-06-01T22:33:36.706" v="2141" actId="20577"/>
          <ac:spMkLst>
            <pc:docMk/>
            <pc:sldMk cId="1110065772" sldId="330"/>
            <ac:spMk id="3" creationId="{227517C9-8521-495B-ABC5-AD9FC7E61A0C}"/>
          </ac:spMkLst>
        </pc:spChg>
      </pc:sldChg>
      <pc:sldChg chg="modSp new mod">
        <pc:chgData name="Beth Gietl" userId="22d07e5211a128f2" providerId="LiveId" clId="{F3F3AA6E-EEF5-4824-9EF9-E15AD0DFA4EA}" dt="2021-06-01T22:35:10.075" v="2173" actId="20577"/>
        <pc:sldMkLst>
          <pc:docMk/>
          <pc:sldMk cId="550595102" sldId="331"/>
        </pc:sldMkLst>
        <pc:spChg chg="mod">
          <ac:chgData name="Beth Gietl" userId="22d07e5211a128f2" providerId="LiveId" clId="{F3F3AA6E-EEF5-4824-9EF9-E15AD0DFA4EA}" dt="2021-06-01T22:35:10.075" v="2173" actId="20577"/>
          <ac:spMkLst>
            <pc:docMk/>
            <pc:sldMk cId="550595102" sldId="331"/>
            <ac:spMk id="3" creationId="{06E99D0C-D256-4F19-A755-44BE3EC2AE19}"/>
          </ac:spMkLst>
        </pc:spChg>
      </pc:sldChg>
      <pc:sldChg chg="modSp new mod ord">
        <pc:chgData name="Beth Gietl" userId="22d07e5211a128f2" providerId="LiveId" clId="{F3F3AA6E-EEF5-4824-9EF9-E15AD0DFA4EA}" dt="2021-06-01T22:38:39.282" v="2228"/>
        <pc:sldMkLst>
          <pc:docMk/>
          <pc:sldMk cId="2640592930" sldId="332"/>
        </pc:sldMkLst>
        <pc:spChg chg="mod">
          <ac:chgData name="Beth Gietl" userId="22d07e5211a128f2" providerId="LiveId" clId="{F3F3AA6E-EEF5-4824-9EF9-E15AD0DFA4EA}" dt="2021-06-01T22:38:14.210" v="2226" actId="20577"/>
          <ac:spMkLst>
            <pc:docMk/>
            <pc:sldMk cId="2640592930" sldId="332"/>
            <ac:spMk id="3" creationId="{F7C9A628-5C1F-4A88-B860-CA1C791CB3CE}"/>
          </ac:spMkLst>
        </pc:spChg>
      </pc:sldChg>
      <pc:sldChg chg="modSp new mod">
        <pc:chgData name="Beth Gietl" userId="22d07e5211a128f2" providerId="LiveId" clId="{F3F3AA6E-EEF5-4824-9EF9-E15AD0DFA4EA}" dt="2021-06-01T22:58:06.025" v="2935" actId="20577"/>
        <pc:sldMkLst>
          <pc:docMk/>
          <pc:sldMk cId="4137846689" sldId="333"/>
        </pc:sldMkLst>
        <pc:spChg chg="mod">
          <ac:chgData name="Beth Gietl" userId="22d07e5211a128f2" providerId="LiveId" clId="{F3F3AA6E-EEF5-4824-9EF9-E15AD0DFA4EA}" dt="2021-06-01T22:57:56.216" v="2925" actId="20577"/>
          <ac:spMkLst>
            <pc:docMk/>
            <pc:sldMk cId="4137846689" sldId="333"/>
            <ac:spMk id="2" creationId="{E73ADB6D-610C-44A8-B452-E1E4D1CA334E}"/>
          </ac:spMkLst>
        </pc:spChg>
        <pc:spChg chg="mod">
          <ac:chgData name="Beth Gietl" userId="22d07e5211a128f2" providerId="LiveId" clId="{F3F3AA6E-EEF5-4824-9EF9-E15AD0DFA4EA}" dt="2021-06-01T22:58:06.025" v="2935" actId="20577"/>
          <ac:spMkLst>
            <pc:docMk/>
            <pc:sldMk cId="4137846689" sldId="333"/>
            <ac:spMk id="3" creationId="{8EE08269-48F6-4889-A996-33228A5CE68D}"/>
          </ac:spMkLst>
        </pc:spChg>
      </pc:sldChg>
      <pc:sldChg chg="addSp delSp modSp new mod">
        <pc:chgData name="Beth Gietl" userId="22d07e5211a128f2" providerId="LiveId" clId="{F3F3AA6E-EEF5-4824-9EF9-E15AD0DFA4EA}" dt="2021-06-02T00:01:37.772" v="4782"/>
        <pc:sldMkLst>
          <pc:docMk/>
          <pc:sldMk cId="2163248504" sldId="334"/>
        </pc:sldMkLst>
        <pc:spChg chg="mod">
          <ac:chgData name="Beth Gietl" userId="22d07e5211a128f2" providerId="LiveId" clId="{F3F3AA6E-EEF5-4824-9EF9-E15AD0DFA4EA}" dt="2021-06-01T23:24:17.037" v="3970" actId="313"/>
          <ac:spMkLst>
            <pc:docMk/>
            <pc:sldMk cId="2163248504" sldId="334"/>
            <ac:spMk id="2" creationId="{B18B3ABB-B50E-4AAE-A5D7-426D775DB9BD}"/>
          </ac:spMkLst>
        </pc:spChg>
        <pc:spChg chg="del">
          <ac:chgData name="Beth Gietl" userId="22d07e5211a128f2" providerId="LiveId" clId="{F3F3AA6E-EEF5-4824-9EF9-E15AD0DFA4EA}" dt="2021-06-01T23:47:35.225" v="4507" actId="22"/>
          <ac:spMkLst>
            <pc:docMk/>
            <pc:sldMk cId="2163248504" sldId="334"/>
            <ac:spMk id="3" creationId="{10BBEA78-F75F-490E-A8CF-9A3A2EA5D2DD}"/>
          </ac:spMkLst>
        </pc:spChg>
        <pc:spChg chg="add del mod">
          <ac:chgData name="Beth Gietl" userId="22d07e5211a128f2" providerId="LiveId" clId="{F3F3AA6E-EEF5-4824-9EF9-E15AD0DFA4EA}" dt="2021-06-01T23:55:13.636" v="4538" actId="478"/>
          <ac:spMkLst>
            <pc:docMk/>
            <pc:sldMk cId="2163248504" sldId="334"/>
            <ac:spMk id="6" creationId="{0A665936-79A2-4DD7-A1AA-FFB30DA7287E}"/>
          </ac:spMkLst>
        </pc:spChg>
        <pc:spChg chg="add mod">
          <ac:chgData name="Beth Gietl" userId="22d07e5211a128f2" providerId="LiveId" clId="{F3F3AA6E-EEF5-4824-9EF9-E15AD0DFA4EA}" dt="2021-06-02T00:01:37.772" v="4782"/>
          <ac:spMkLst>
            <pc:docMk/>
            <pc:sldMk cId="2163248504" sldId="334"/>
            <ac:spMk id="8" creationId="{739BC69E-9A60-4EEA-B4DB-5830F37F2691}"/>
          </ac:spMkLst>
        </pc:spChg>
        <pc:picChg chg="add del mod ord">
          <ac:chgData name="Beth Gietl" userId="22d07e5211a128f2" providerId="LiveId" clId="{F3F3AA6E-EEF5-4824-9EF9-E15AD0DFA4EA}" dt="2021-06-01T23:55:00.808" v="4535" actId="478"/>
          <ac:picMkLst>
            <pc:docMk/>
            <pc:sldMk cId="2163248504" sldId="334"/>
            <ac:picMk id="5" creationId="{6F807371-57F7-47B6-9FA9-2AA3F9FA45AA}"/>
          </ac:picMkLst>
        </pc:picChg>
      </pc:sldChg>
      <pc:sldChg chg="addSp delSp modSp new mod">
        <pc:chgData name="Beth Gietl" userId="22d07e5211a128f2" providerId="LiveId" clId="{F3F3AA6E-EEF5-4824-9EF9-E15AD0DFA4EA}" dt="2021-06-01T23:44:07.512" v="4506" actId="27636"/>
        <pc:sldMkLst>
          <pc:docMk/>
          <pc:sldMk cId="3180157655" sldId="335"/>
        </pc:sldMkLst>
        <pc:spChg chg="mod">
          <ac:chgData name="Beth Gietl" userId="22d07e5211a128f2" providerId="LiveId" clId="{F3F3AA6E-EEF5-4824-9EF9-E15AD0DFA4EA}" dt="2021-06-01T23:41:00.512" v="4208" actId="20577"/>
          <ac:spMkLst>
            <pc:docMk/>
            <pc:sldMk cId="3180157655" sldId="335"/>
            <ac:spMk id="2" creationId="{9A7E239A-7604-47B9-97E0-CF3772CDDB78}"/>
          </ac:spMkLst>
        </pc:spChg>
        <pc:spChg chg="del">
          <ac:chgData name="Beth Gietl" userId="22d07e5211a128f2" providerId="LiveId" clId="{F3F3AA6E-EEF5-4824-9EF9-E15AD0DFA4EA}" dt="2021-06-01T23:40:42.619" v="4197" actId="22"/>
          <ac:spMkLst>
            <pc:docMk/>
            <pc:sldMk cId="3180157655" sldId="335"/>
            <ac:spMk id="3" creationId="{FE3B384E-1ADD-4EF7-915E-42E8A4687CDA}"/>
          </ac:spMkLst>
        </pc:spChg>
        <pc:spChg chg="add mod">
          <ac:chgData name="Beth Gietl" userId="22d07e5211a128f2" providerId="LiveId" clId="{F3F3AA6E-EEF5-4824-9EF9-E15AD0DFA4EA}" dt="2021-06-01T23:44:07.512" v="4506" actId="27636"/>
          <ac:spMkLst>
            <pc:docMk/>
            <pc:sldMk cId="3180157655" sldId="335"/>
            <ac:spMk id="6" creationId="{4910FD46-558C-4408-98B2-7A205E287AD9}"/>
          </ac:spMkLst>
        </pc:spChg>
        <pc:picChg chg="add mod ord modCrop">
          <ac:chgData name="Beth Gietl" userId="22d07e5211a128f2" providerId="LiveId" clId="{F3F3AA6E-EEF5-4824-9EF9-E15AD0DFA4EA}" dt="2021-06-01T23:44:04.592" v="4504" actId="1076"/>
          <ac:picMkLst>
            <pc:docMk/>
            <pc:sldMk cId="3180157655" sldId="335"/>
            <ac:picMk id="5" creationId="{F5F96FF6-91EB-45D1-9150-A6F56A8A5512}"/>
          </ac:picMkLst>
        </pc:picChg>
      </pc:sldChg>
      <pc:sldChg chg="addSp delSp modSp new mod ord">
        <pc:chgData name="Beth Gietl" userId="22d07e5211a128f2" providerId="LiveId" clId="{F3F3AA6E-EEF5-4824-9EF9-E15AD0DFA4EA}" dt="2021-06-02T00:00:27.406" v="4776" actId="20577"/>
        <pc:sldMkLst>
          <pc:docMk/>
          <pc:sldMk cId="2158197157" sldId="336"/>
        </pc:sldMkLst>
        <pc:spChg chg="mod">
          <ac:chgData name="Beth Gietl" userId="22d07e5211a128f2" providerId="LiveId" clId="{F3F3AA6E-EEF5-4824-9EF9-E15AD0DFA4EA}" dt="2021-06-02T00:00:27.406" v="4776" actId="20577"/>
          <ac:spMkLst>
            <pc:docMk/>
            <pc:sldMk cId="2158197157" sldId="336"/>
            <ac:spMk id="2" creationId="{94FF6C78-AB7C-40BD-8A42-1D9CD16BA3D2}"/>
          </ac:spMkLst>
        </pc:spChg>
        <pc:spChg chg="del">
          <ac:chgData name="Beth Gietl" userId="22d07e5211a128f2" providerId="LiveId" clId="{F3F3AA6E-EEF5-4824-9EF9-E15AD0DFA4EA}" dt="2021-06-01T23:59:04.151" v="4690" actId="478"/>
          <ac:spMkLst>
            <pc:docMk/>
            <pc:sldMk cId="2158197157" sldId="336"/>
            <ac:spMk id="3" creationId="{DAA9A010-2814-4B76-9764-7E76C64177EA}"/>
          </ac:spMkLst>
        </pc:spChg>
        <pc:picChg chg="add mod modCrop">
          <ac:chgData name="Beth Gietl" userId="22d07e5211a128f2" providerId="LiveId" clId="{F3F3AA6E-EEF5-4824-9EF9-E15AD0DFA4EA}" dt="2021-06-02T00:00:21.076" v="4762" actId="1035"/>
          <ac:picMkLst>
            <pc:docMk/>
            <pc:sldMk cId="2158197157" sldId="336"/>
            <ac:picMk id="5" creationId="{A5BD1BD2-514B-4E35-9D04-C2CF6DFD3E53}"/>
          </ac:picMkLst>
        </pc:picChg>
      </pc:sldChg>
      <pc:sldChg chg="modSp new del mod">
        <pc:chgData name="Beth Gietl" userId="22d07e5211a128f2" providerId="LiveId" clId="{F3F3AA6E-EEF5-4824-9EF9-E15AD0DFA4EA}" dt="2021-06-02T00:01:31.899" v="4778" actId="47"/>
        <pc:sldMkLst>
          <pc:docMk/>
          <pc:sldMk cId="2206983967" sldId="337"/>
        </pc:sldMkLst>
        <pc:spChg chg="mod">
          <ac:chgData name="Beth Gietl" userId="22d07e5211a128f2" providerId="LiveId" clId="{F3F3AA6E-EEF5-4824-9EF9-E15AD0DFA4EA}" dt="2021-06-02T00:01:29.784" v="4777" actId="21"/>
          <ac:spMkLst>
            <pc:docMk/>
            <pc:sldMk cId="2206983967" sldId="337"/>
            <ac:spMk id="3" creationId="{E75CD770-229A-4CA9-BF5A-893324EDBBB2}"/>
          </ac:spMkLst>
        </pc:spChg>
      </pc:sldChg>
      <pc:sldMasterChg chg="delSldLayout">
        <pc:chgData name="Beth Gietl" userId="22d07e5211a128f2" providerId="LiveId" clId="{F3F3AA6E-EEF5-4824-9EF9-E15AD0DFA4EA}" dt="2021-06-01T22:19:38.844" v="1846" actId="47"/>
        <pc:sldMasterMkLst>
          <pc:docMk/>
          <pc:sldMasterMk cId="0" sldId="2147483648"/>
        </pc:sldMasterMkLst>
        <pc:sldLayoutChg chg="del">
          <pc:chgData name="Beth Gietl" userId="22d07e5211a128f2" providerId="LiveId" clId="{F3F3AA6E-EEF5-4824-9EF9-E15AD0DFA4EA}" dt="2021-06-01T22:19:38.844" v="1846" actId="47"/>
          <pc:sldLayoutMkLst>
            <pc:docMk/>
            <pc:sldMasterMk cId="0" sldId="2147483648"/>
            <pc:sldLayoutMk cId="4132857706" sldId="214748365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2021-06-01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mp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2021-06-01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2021-06-01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194538" y="3573016"/>
            <a:ext cx="5832648" cy="18002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rgbClr val="1A375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2021-06-01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-2738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3000"/>
                    </a:prstClr>
                  </a:outerShdw>
                </a:effectLst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2021-06-01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124744"/>
            <a:ext cx="8402525" cy="524172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124744"/>
            <a:ext cx="8402525" cy="5241726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79512" y="-2738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1A375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62120" y="2852936"/>
            <a:ext cx="8819760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1A375A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2021-06-01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randdriver.com/shopping-advice/g32463239/new-ev-models-us/" TargetMode="External"/><Relationship Id="rId2" Type="http://schemas.openxmlformats.org/officeDocument/2006/relationships/hyperlink" Target="https://www.kaggle.com/geoffnel/evs-one-electric-vehicle-dataset?select=ElectricCarData_Clean.csv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ommons.wikimedia.org/wiki/File:Red_oval.sv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ommons.wikimedia.org/wiki/File:Red_oval.svg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Electric Vehicle</a:t>
            </a:r>
            <a:br>
              <a:rPr lang="en-US" altLang="ko-KR" dirty="0"/>
            </a:br>
            <a:r>
              <a:rPr lang="en-US" altLang="ko-KR" b="1" dirty="0"/>
              <a:t>ETL Project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219477" y="5373216"/>
            <a:ext cx="3885695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We Got No Gas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Beth Gietl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Lori </a:t>
            </a:r>
            <a:r>
              <a:rPr kumimoji="1" lang="en-US" altLang="ko-KR" sz="1000" dirty="0" err="1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Fraunfelder</a:t>
            </a:r>
            <a:endParaRPr kumimoji="1" lang="en-US" altLang="ko-KR" sz="1000" dirty="0">
              <a:solidFill>
                <a:schemeClr val="bg1">
                  <a:lumMod val="6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 err="1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Ce’Aren</a:t>
            </a: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 Robinson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Rob Thompson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Lynn Pettis</a:t>
            </a:r>
            <a:endParaRPr kumimoji="1" lang="en-US" altLang="ko-KR" sz="1000" dirty="0">
              <a:solidFill>
                <a:schemeClr val="bg1">
                  <a:lumMod val="65000"/>
                </a:schemeClr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E239A-7604-47B9-97E0-CF3772CDD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Transform: CSV file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F96FF6-91EB-45D1-9150-A6F56A8A55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553" r="11944"/>
          <a:stretch/>
        </p:blipFill>
        <p:spPr>
          <a:xfrm>
            <a:off x="9165" y="2780928"/>
            <a:ext cx="8828692" cy="346409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910FD46-558C-4408-98B2-7A205E287AD9}"/>
              </a:ext>
            </a:extLst>
          </p:cNvPr>
          <p:cNvSpPr txBox="1">
            <a:spLocks/>
          </p:cNvSpPr>
          <p:nvPr/>
        </p:nvSpPr>
        <p:spPr>
          <a:xfrm>
            <a:off x="323528" y="1108868"/>
            <a:ext cx="8784976" cy="1456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Using Pandas we transformed the CSV file: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Created a filtered </a:t>
            </a:r>
            <a:r>
              <a:rPr lang="en-US" b="1" dirty="0" err="1"/>
              <a:t>dataframe</a:t>
            </a:r>
            <a:r>
              <a:rPr lang="en-US" b="1" dirty="0"/>
              <a:t> and dropped unnecessary columns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Renamed column headers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Read and Saved the </a:t>
            </a:r>
            <a:r>
              <a:rPr lang="en-US" b="1" dirty="0" err="1"/>
              <a:t>dataframe</a:t>
            </a:r>
            <a:r>
              <a:rPr lang="en-US" b="1" dirty="0"/>
              <a:t> to a new CSV file</a:t>
            </a:r>
          </a:p>
        </p:txBody>
      </p:sp>
    </p:spTree>
    <p:extLst>
      <p:ext uri="{BB962C8B-B14F-4D97-AF65-F5344CB8AC3E}">
        <p14:creationId xmlns:p14="http://schemas.microsoft.com/office/powerpoint/2010/main" val="3180157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Finding Data / Extract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95537" y="1124744"/>
            <a:ext cx="4028506" cy="5241726"/>
          </a:xfrm>
        </p:spPr>
        <p:txBody>
          <a:bodyPr/>
          <a:lstStyle/>
          <a:p>
            <a:r>
              <a:rPr lang="en-US" altLang="ko-KR" dirty="0"/>
              <a:t>In this project we found datasets from the following sources</a:t>
            </a:r>
          </a:p>
          <a:p>
            <a:endParaRPr lang="en-US" altLang="ko-KR" dirty="0"/>
          </a:p>
          <a:p>
            <a:r>
              <a:rPr lang="en-US" altLang="ko-KR" dirty="0"/>
              <a:t>First Source of Data: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Extracted the </a:t>
            </a:r>
            <a:r>
              <a:rPr lang="en-US" b="0" i="0" dirty="0">
                <a:solidFill>
                  <a:srgbClr val="008ABC"/>
                </a:solidFill>
                <a:effectLst/>
                <a:latin typeface="Inter"/>
              </a:rPr>
              <a:t>ElectricCarData_Clean.csv </a:t>
            </a:r>
            <a:r>
              <a:rPr lang="en-US" altLang="ko-KR" dirty="0"/>
              <a:t>from Kaggle.com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Imported the csv file to python and created a </a:t>
            </a:r>
            <a:r>
              <a:rPr lang="en-US" altLang="ko-KR" dirty="0" err="1"/>
              <a:t>dataframe</a:t>
            </a:r>
            <a:r>
              <a:rPr lang="en-US" altLang="ko-KR" dirty="0"/>
              <a:t>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0" indent="0"/>
            <a:r>
              <a:rPr lang="en-US" altLang="ko-KR" dirty="0"/>
              <a:t>Second Source of Data: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Located EV data in the html article: “</a:t>
            </a:r>
            <a:r>
              <a:rPr lang="en-US" altLang="en-US" dirty="0"/>
              <a:t>Here's Every New Electric Vehicle Model for Sale in the U.S.”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JSONIFY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Load into python and created a </a:t>
            </a:r>
            <a:r>
              <a:rPr lang="en-US" altLang="ko-KR" dirty="0" err="1"/>
              <a:t>dataframe</a:t>
            </a:r>
            <a:endParaRPr lang="ko-KR" altLang="en-US" dirty="0"/>
          </a:p>
        </p:txBody>
      </p:sp>
      <p:pic>
        <p:nvPicPr>
          <p:cNvPr id="4" name="Picture 3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672CD437-E91D-4684-AB19-8B13483916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1087274"/>
            <a:ext cx="4719965" cy="262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149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CSV File: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Kilometers per hour converted to Miles per hour…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Normalize the “model” column, split off the “trim” package and create new column.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ko-KR" dirty="0"/>
              <a:t>Determined what data was not necessary for potential analysis. Drop columns: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dirty="0"/>
              <a:t>Price, xx, xx, xx</a:t>
            </a:r>
          </a:p>
          <a:p>
            <a:pPr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0" indent="0"/>
            <a:r>
              <a:rPr lang="en-US" altLang="ko-KR" dirty="0"/>
              <a:t>Html file: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XX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XX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XX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0" indent="0"/>
            <a:r>
              <a:rPr lang="en-US" altLang="ko-KR" dirty="0" err="1"/>
              <a:t>pgAdmin</a:t>
            </a:r>
            <a:r>
              <a:rPr lang="en-US" altLang="ko-KR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Why Normalize data. by breaking down the csv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Create different </a:t>
            </a:r>
            <a:r>
              <a:rPr lang="en-US" altLang="ko-KR" dirty="0" err="1"/>
              <a:t>dataframes</a:t>
            </a:r>
            <a:r>
              <a:rPr lang="en-US" altLang="ko-KR" dirty="0"/>
              <a:t> in pandas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Shrink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 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Transform</a:t>
            </a:r>
            <a:endParaRPr lang="ko-KR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5498A4B-F0BD-49D7-999A-993F383AE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700FEE-C3B8-4A4A-98A7-14467F272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Extract: HTML to JSON</a:t>
            </a:r>
          </a:p>
        </p:txBody>
      </p:sp>
    </p:spTree>
    <p:extLst>
      <p:ext uri="{BB962C8B-B14F-4D97-AF65-F5344CB8AC3E}">
        <p14:creationId xmlns:p14="http://schemas.microsoft.com/office/powerpoint/2010/main" val="1065678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369F2AB-E524-4E8B-998E-5CADF76E68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C9A628-5C1F-4A88-B860-CA1C791CB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Extract: Scrape, Save and Render Data</a:t>
            </a:r>
          </a:p>
        </p:txBody>
      </p:sp>
    </p:spTree>
    <p:extLst>
      <p:ext uri="{BB962C8B-B14F-4D97-AF65-F5344CB8AC3E}">
        <p14:creationId xmlns:p14="http://schemas.microsoft.com/office/powerpoint/2010/main" val="2640592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D51E020-37E6-47E7-8BED-7E7911829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E99D0C-D256-4F19-A755-44BE3EC2A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Transform: JSONIFY</a:t>
            </a:r>
          </a:p>
        </p:txBody>
      </p:sp>
    </p:spTree>
    <p:extLst>
      <p:ext uri="{BB962C8B-B14F-4D97-AF65-F5344CB8AC3E}">
        <p14:creationId xmlns:p14="http://schemas.microsoft.com/office/powerpoint/2010/main" val="550595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</a:t>
            </a:r>
            <a:r>
              <a:rPr lang="en-US" dirty="0"/>
              <a:t>oad: the final database, tables/collections, and why this was chosen.</a:t>
            </a:r>
          </a:p>
          <a:p>
            <a:endParaRPr lang="en-US" altLang="ko-KR" dirty="0"/>
          </a:p>
          <a:p>
            <a:r>
              <a:rPr lang="en-US" altLang="ko-KR" dirty="0"/>
              <a:t>Show or explain the </a:t>
            </a:r>
            <a:r>
              <a:rPr lang="en-US" altLang="ko-KR" dirty="0" err="1"/>
              <a:t>pgAdmin</a:t>
            </a:r>
            <a:r>
              <a:rPr lang="en-US" altLang="ko-KR"/>
              <a:t>/python </a:t>
            </a:r>
            <a:r>
              <a:rPr lang="en-US" altLang="ko-KR" dirty="0"/>
              <a:t>connection </a:t>
            </a:r>
          </a:p>
          <a:p>
            <a:r>
              <a:rPr lang="en-US" altLang="ko-KR" dirty="0"/>
              <a:t>Show ERD</a:t>
            </a:r>
          </a:p>
          <a:p>
            <a:r>
              <a:rPr lang="en-US" altLang="ko-KR" dirty="0"/>
              <a:t>Show the final database</a:t>
            </a:r>
          </a:p>
          <a:p>
            <a:r>
              <a:rPr lang="en-US" altLang="ko-KR" dirty="0"/>
              <a:t>Show tables/collections</a:t>
            </a:r>
          </a:p>
          <a:p>
            <a:endParaRPr lang="en-US" altLang="ko-KR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Load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14256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C6469D5-82A4-405A-A3C8-883B9A079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936" y="4716760"/>
            <a:ext cx="8402525" cy="529500"/>
          </a:xfrm>
        </p:spPr>
        <p:txBody>
          <a:bodyPr/>
          <a:lstStyle/>
          <a:p>
            <a:pPr marL="45720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400" dirty="0"/>
              <a:t>Second Normal Form (2NF): </a:t>
            </a:r>
            <a:endParaRPr lang="en-US" sz="2400" dirty="0">
              <a:solidFill>
                <a:schemeClr val="dk1"/>
              </a:solidFill>
            </a:endParaRPr>
          </a:p>
          <a:p>
            <a:pPr marL="88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1515E80-B5E9-42DC-9744-46180636D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Load: Data Normalization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299E58-4AC3-4D46-A873-FC26B6625DD1}"/>
              </a:ext>
            </a:extLst>
          </p:cNvPr>
          <p:cNvSpPr txBox="1"/>
          <p:nvPr/>
        </p:nvSpPr>
        <p:spPr>
          <a:xfrm>
            <a:off x="755576" y="3274853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HOLD FOR PIC</a:t>
            </a:r>
          </a:p>
        </p:txBody>
      </p:sp>
      <p:sp>
        <p:nvSpPr>
          <p:cNvPr id="6" name="Google Shape;948;p62">
            <a:extLst>
              <a:ext uri="{FF2B5EF4-FFF2-40B4-BE49-F238E27FC236}">
                <a16:creationId xmlns:a16="http://schemas.microsoft.com/office/drawing/2014/main" id="{E230F76B-699C-496E-9446-40F022030CEC}"/>
              </a:ext>
            </a:extLst>
          </p:cNvPr>
          <p:cNvSpPr txBox="1"/>
          <p:nvPr/>
        </p:nvSpPr>
        <p:spPr>
          <a:xfrm>
            <a:off x="3779521" y="3103853"/>
            <a:ext cx="1584959" cy="3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Normalization</a:t>
            </a:r>
            <a:endParaRPr sz="18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946;p62">
            <a:extLst>
              <a:ext uri="{FF2B5EF4-FFF2-40B4-BE49-F238E27FC236}">
                <a16:creationId xmlns:a16="http://schemas.microsoft.com/office/drawing/2014/main" id="{DB1C95E2-FD18-4BDC-8F86-AEF8C7936FC3}"/>
              </a:ext>
            </a:extLst>
          </p:cNvPr>
          <p:cNvSpPr/>
          <p:nvPr/>
        </p:nvSpPr>
        <p:spPr>
          <a:xfrm>
            <a:off x="4067298" y="3587016"/>
            <a:ext cx="1059000" cy="5295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highlight>
                <a:srgbClr val="FF00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947;p62">
            <a:extLst>
              <a:ext uri="{FF2B5EF4-FFF2-40B4-BE49-F238E27FC236}">
                <a16:creationId xmlns:a16="http://schemas.microsoft.com/office/drawing/2014/main" id="{54F93CCB-7332-40BD-BDEB-9EEBDE7BA18E}"/>
              </a:ext>
            </a:extLst>
          </p:cNvPr>
          <p:cNvSpPr txBox="1"/>
          <p:nvPr/>
        </p:nvSpPr>
        <p:spPr>
          <a:xfrm>
            <a:off x="6660232" y="2681936"/>
            <a:ext cx="864096" cy="3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1NF</a:t>
            </a:r>
            <a:endParaRPr sz="18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7ED467-EB54-4625-B4E7-3940FC716015}"/>
              </a:ext>
            </a:extLst>
          </p:cNvPr>
          <p:cNvSpPr txBox="1"/>
          <p:nvPr/>
        </p:nvSpPr>
        <p:spPr>
          <a:xfrm>
            <a:off x="6442243" y="3261187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HOLD FOR PIC</a:t>
            </a:r>
          </a:p>
        </p:txBody>
      </p:sp>
      <p:sp>
        <p:nvSpPr>
          <p:cNvPr id="10" name="Google Shape;945;p62">
            <a:extLst>
              <a:ext uri="{FF2B5EF4-FFF2-40B4-BE49-F238E27FC236}">
                <a16:creationId xmlns:a16="http://schemas.microsoft.com/office/drawing/2014/main" id="{6449D12C-4EB8-4E6C-AAC2-FF3C6A8BFD9B}"/>
              </a:ext>
            </a:extLst>
          </p:cNvPr>
          <p:cNvSpPr txBox="1"/>
          <p:nvPr/>
        </p:nvSpPr>
        <p:spPr>
          <a:xfrm>
            <a:off x="899592" y="2681936"/>
            <a:ext cx="1103100" cy="3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0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Raw Data</a:t>
            </a:r>
            <a:endParaRPr sz="18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68FE74CC-0A93-40FF-9CB6-A61B06FD1F27}"/>
              </a:ext>
            </a:extLst>
          </p:cNvPr>
          <p:cNvSpPr txBox="1">
            <a:spLocks/>
          </p:cNvSpPr>
          <p:nvPr/>
        </p:nvSpPr>
        <p:spPr>
          <a:xfrm>
            <a:off x="547936" y="1277144"/>
            <a:ext cx="8402525" cy="1728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1600" i="1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8900" indent="0">
              <a:spcBef>
                <a:spcPts val="0"/>
              </a:spcBef>
              <a:buClr>
                <a:schemeClr val="dk1"/>
              </a:buClr>
              <a:buSzPts val="2200"/>
            </a:pPr>
            <a:r>
              <a:rPr lang="en-US" sz="2400">
                <a:solidFill>
                  <a:schemeClr val="dk1"/>
                </a:solidFill>
              </a:rPr>
              <a:t>We used the Data normalization process to restructure data to a </a:t>
            </a:r>
          </a:p>
          <a:p>
            <a:pPr marL="88900" indent="0">
              <a:spcBef>
                <a:spcPts val="0"/>
              </a:spcBef>
              <a:buClr>
                <a:schemeClr val="dk1"/>
              </a:buClr>
              <a:buSzPts val="2200"/>
            </a:pPr>
            <a:r>
              <a:rPr lang="en-US" sz="2400">
                <a:solidFill>
                  <a:schemeClr val="dk1"/>
                </a:solidFill>
              </a:rPr>
              <a:t>set of “normal forms.”</a:t>
            </a:r>
          </a:p>
          <a:p>
            <a:pPr marL="88900" indent="0">
              <a:spcBef>
                <a:spcPts val="0"/>
              </a:spcBef>
              <a:buClr>
                <a:schemeClr val="dk1"/>
              </a:buClr>
              <a:buSzPts val="2200"/>
            </a:pPr>
            <a:endParaRPr lang="en-US"/>
          </a:p>
          <a:p>
            <a:pPr marL="457200" indent="-368300">
              <a:spcBef>
                <a:spcPts val="0"/>
              </a:spcBef>
              <a:buClr>
                <a:schemeClr val="dk1"/>
              </a:buClr>
              <a:buSzPts val="2200"/>
              <a:buFont typeface="Arial" pitchFamily="34" charset="0"/>
              <a:buChar char="●"/>
            </a:pPr>
            <a:r>
              <a:rPr lang="en-US" sz="2400"/>
              <a:t>First Normal Form (1NF): </a:t>
            </a:r>
            <a:endParaRPr lang="en-US" sz="2400">
              <a:solidFill>
                <a:schemeClr val="dk1"/>
              </a:solidFill>
            </a:endParaRPr>
          </a:p>
          <a:p>
            <a:pPr marL="88900" indent="0">
              <a:spcBef>
                <a:spcPts val="0"/>
              </a:spcBef>
              <a:buClr>
                <a:schemeClr val="dk1"/>
              </a:buClr>
              <a:buSzPts val="2200"/>
            </a:pPr>
            <a:endParaRPr lang="en-US"/>
          </a:p>
          <a:p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32AF88-3A4A-4E3B-8627-2686956E8965}"/>
              </a:ext>
            </a:extLst>
          </p:cNvPr>
          <p:cNvGrpSpPr/>
          <p:nvPr/>
        </p:nvGrpSpPr>
        <p:grpSpPr>
          <a:xfrm>
            <a:off x="547936" y="4981510"/>
            <a:ext cx="8481272" cy="1508609"/>
            <a:chOff x="1055714" y="3447800"/>
            <a:chExt cx="8481272" cy="1508609"/>
          </a:xfrm>
        </p:grpSpPr>
        <p:sp>
          <p:nvSpPr>
            <p:cNvPr id="13" name="Google Shape;958;p63">
              <a:extLst>
                <a:ext uri="{FF2B5EF4-FFF2-40B4-BE49-F238E27FC236}">
                  <a16:creationId xmlns:a16="http://schemas.microsoft.com/office/drawing/2014/main" id="{137F9B92-7746-4C61-89A6-70B82E1B94D8}"/>
                </a:ext>
              </a:extLst>
            </p:cNvPr>
            <p:cNvSpPr/>
            <p:nvPr/>
          </p:nvSpPr>
          <p:spPr>
            <a:xfrm>
              <a:off x="3681663" y="4426909"/>
              <a:ext cx="1059000" cy="5295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959;p63">
              <a:extLst>
                <a:ext uri="{FF2B5EF4-FFF2-40B4-BE49-F238E27FC236}">
                  <a16:creationId xmlns:a16="http://schemas.microsoft.com/office/drawing/2014/main" id="{0CB42A6C-1350-41A7-9F49-5B248C5C662D}"/>
                </a:ext>
              </a:extLst>
            </p:cNvPr>
            <p:cNvSpPr txBox="1"/>
            <p:nvPr/>
          </p:nvSpPr>
          <p:spPr>
            <a:xfrm>
              <a:off x="5635843" y="3730940"/>
              <a:ext cx="1770217" cy="37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rPr lang="en-US" sz="1800" b="0" i="0" u="sng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Family Table</a:t>
              </a:r>
              <a:endParaRPr sz="18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960;p63">
              <a:extLst>
                <a:ext uri="{FF2B5EF4-FFF2-40B4-BE49-F238E27FC236}">
                  <a16:creationId xmlns:a16="http://schemas.microsoft.com/office/drawing/2014/main" id="{669C1760-A1BC-43EB-BF4A-391599E716A8}"/>
                </a:ext>
              </a:extLst>
            </p:cNvPr>
            <p:cNvSpPr txBox="1"/>
            <p:nvPr/>
          </p:nvSpPr>
          <p:spPr>
            <a:xfrm>
              <a:off x="8268586" y="3447800"/>
              <a:ext cx="1268400" cy="45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rPr lang="en-US" sz="1800" b="0" i="0" u="sng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Child Table</a:t>
              </a:r>
              <a:endParaRPr sz="18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961;p63">
              <a:extLst>
                <a:ext uri="{FF2B5EF4-FFF2-40B4-BE49-F238E27FC236}">
                  <a16:creationId xmlns:a16="http://schemas.microsoft.com/office/drawing/2014/main" id="{C4498F0F-120B-498A-8D17-6770152D2916}"/>
                </a:ext>
              </a:extLst>
            </p:cNvPr>
            <p:cNvSpPr txBox="1"/>
            <p:nvPr/>
          </p:nvSpPr>
          <p:spPr>
            <a:xfrm>
              <a:off x="1055714" y="3488108"/>
              <a:ext cx="1730770" cy="4565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rPr lang="en-US" sz="1800" b="0" i="0" u="sng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 in 1NF</a:t>
              </a:r>
              <a:endParaRPr sz="1800" b="0" i="0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962;p63">
              <a:extLst>
                <a:ext uri="{FF2B5EF4-FFF2-40B4-BE49-F238E27FC236}">
                  <a16:creationId xmlns:a16="http://schemas.microsoft.com/office/drawing/2014/main" id="{6291CF96-C0DA-4104-8DE6-39AF97DE33FD}"/>
                </a:ext>
              </a:extLst>
            </p:cNvPr>
            <p:cNvSpPr txBox="1"/>
            <p:nvPr/>
          </p:nvSpPr>
          <p:spPr>
            <a:xfrm>
              <a:off x="3222571" y="3700578"/>
              <a:ext cx="1977185" cy="6246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r>
                <a:rPr lang="en-US" sz="1800" b="0" i="0" u="sng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2NF Normalization</a:t>
              </a:r>
              <a:endParaRPr sz="1800" b="0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9051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1B12C3-5D73-43B1-8F58-5598FEFE5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124744"/>
            <a:ext cx="8402525" cy="1224136"/>
          </a:xfrm>
        </p:spPr>
        <p:txBody>
          <a:bodyPr/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</a:pPr>
            <a:r>
              <a:rPr lang="en-US" sz="2400" dirty="0">
                <a:solidFill>
                  <a:schemeClr val="dk1"/>
                </a:solidFill>
              </a:rPr>
              <a:t>Our ERD provides a visual method of modeling the data.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1BC435-2E71-4317-8504-34C30CF87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Load: Entity Relationship Diagram (ERD)</a:t>
            </a:r>
            <a:endParaRPr lang="en-US" dirty="0"/>
          </a:p>
        </p:txBody>
      </p:sp>
      <p:pic>
        <p:nvPicPr>
          <p:cNvPr id="5" name="Picture 4" descr="A picture containing text, sky, screenshot, indoor&#10;&#10;Description automatically generated">
            <a:extLst>
              <a:ext uri="{FF2B5EF4-FFF2-40B4-BE49-F238E27FC236}">
                <a16:creationId xmlns:a16="http://schemas.microsoft.com/office/drawing/2014/main" id="{5DBDCFD5-7E38-42E4-929E-F6EBCC4824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00" y="2204864"/>
            <a:ext cx="8172400" cy="442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825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0B3132-5953-4787-9A30-61A404E35D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7517C9-8521-495B-ABC5-AD9FC7E61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Load: JSON and SQL</a:t>
            </a:r>
          </a:p>
        </p:txBody>
      </p:sp>
    </p:spTree>
    <p:extLst>
      <p:ext uri="{BB962C8B-B14F-4D97-AF65-F5344CB8AC3E}">
        <p14:creationId xmlns:p14="http://schemas.microsoft.com/office/powerpoint/2010/main" val="1110065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4716016" y="2026334"/>
            <a:ext cx="3512519" cy="477054"/>
            <a:chOff x="5093743" y="2026334"/>
            <a:chExt cx="3512519" cy="477054"/>
          </a:xfrm>
        </p:grpSpPr>
        <p:sp>
          <p:nvSpPr>
            <p:cNvPr id="18" name="Text Box 5"/>
            <p:cNvSpPr txBox="1">
              <a:spLocks noChangeArrowheads="1"/>
            </p:cNvSpPr>
            <p:nvPr/>
          </p:nvSpPr>
          <p:spPr bwMode="auto">
            <a:xfrm>
              <a:off x="5653512" y="211291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400" b="1" dirty="0"/>
                <a:t>Project Outline</a:t>
              </a:r>
            </a:p>
          </p:txBody>
        </p:sp>
        <p:sp>
          <p:nvSpPr>
            <p:cNvPr id="20" name="TextBox 13"/>
            <p:cNvSpPr txBox="1">
              <a:spLocks noChangeArrowheads="1"/>
            </p:cNvSpPr>
            <p:nvPr/>
          </p:nvSpPr>
          <p:spPr bwMode="auto">
            <a:xfrm>
              <a:off x="5093743" y="202633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716016" y="2647622"/>
            <a:ext cx="3728419" cy="650875"/>
            <a:chOff x="5093743" y="2647622"/>
            <a:chExt cx="3728419" cy="650875"/>
          </a:xfrm>
        </p:grpSpPr>
        <p:sp>
          <p:nvSpPr>
            <p:cNvPr id="72" name="Text Box 5"/>
            <p:cNvSpPr txBox="1">
              <a:spLocks noChangeArrowheads="1"/>
            </p:cNvSpPr>
            <p:nvPr/>
          </p:nvSpPr>
          <p:spPr bwMode="auto">
            <a:xfrm>
              <a:off x="5653512" y="2647622"/>
              <a:ext cx="2952750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b="1" dirty="0"/>
                <a:t>Extract / Locating the Data Sources</a:t>
              </a:r>
            </a:p>
            <a:p>
              <a:pPr>
                <a:defRPr/>
              </a:pPr>
              <a:endParaRPr lang="en-US" altLang="ko-KR" sz="1400" b="1" dirty="0">
                <a:solidFill>
                  <a:srgbClr val="3E2F16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3" name="Text Box 11"/>
            <p:cNvSpPr txBox="1">
              <a:spLocks noChangeArrowheads="1"/>
            </p:cNvSpPr>
            <p:nvPr/>
          </p:nvSpPr>
          <p:spPr bwMode="auto">
            <a:xfrm>
              <a:off x="5653512" y="2898447"/>
              <a:ext cx="3168650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sz="1100" dirty="0"/>
                <a:t>Locating the original data sources and how the data was formatted (CSV, JSON, </a:t>
              </a:r>
              <a:r>
                <a:rPr lang="en-US" sz="1100" dirty="0" err="1"/>
                <a:t>pgAdmin</a:t>
              </a:r>
              <a:r>
                <a:rPr lang="en-US" sz="1100" dirty="0"/>
                <a:t> 4, </a:t>
              </a:r>
              <a:r>
                <a:rPr lang="en-US" sz="1100" dirty="0" err="1"/>
                <a:t>etc</a:t>
              </a:r>
              <a:r>
                <a:rPr lang="en-US" sz="1100" dirty="0"/>
                <a:t>).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4" name="TextBox 13"/>
            <p:cNvSpPr txBox="1">
              <a:spLocks noChangeArrowheads="1"/>
            </p:cNvSpPr>
            <p:nvPr/>
          </p:nvSpPr>
          <p:spPr bwMode="auto">
            <a:xfrm>
              <a:off x="5093743" y="274261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4716016" y="3363902"/>
            <a:ext cx="3728419" cy="573960"/>
            <a:chOff x="5093743" y="3363902"/>
            <a:chExt cx="3728419" cy="573960"/>
          </a:xfrm>
        </p:grpSpPr>
        <p:sp>
          <p:nvSpPr>
            <p:cNvPr id="77" name="Text Box 5"/>
            <p:cNvSpPr txBox="1">
              <a:spLocks noChangeArrowheads="1"/>
            </p:cNvSpPr>
            <p:nvPr/>
          </p:nvSpPr>
          <p:spPr bwMode="auto">
            <a:xfrm>
              <a:off x="5653512" y="3363902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400" b="1" dirty="0"/>
                <a:t>Transform / Data Cleanup &amp; Analysis</a:t>
              </a:r>
            </a:p>
          </p:txBody>
        </p:sp>
        <p:sp>
          <p:nvSpPr>
            <p:cNvPr id="78" name="Text Box 11"/>
            <p:cNvSpPr txBox="1">
              <a:spLocks noChangeArrowheads="1"/>
            </p:cNvSpPr>
            <p:nvPr/>
          </p:nvSpPr>
          <p:spPr bwMode="auto">
            <a:xfrm>
              <a:off x="5653512" y="3691641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sz="1100" dirty="0"/>
                <a:t>Cleaned and transformed the data for analysis. 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9" name="TextBox 13"/>
            <p:cNvSpPr txBox="1">
              <a:spLocks noChangeArrowheads="1"/>
            </p:cNvSpPr>
            <p:nvPr/>
          </p:nvSpPr>
          <p:spPr bwMode="auto">
            <a:xfrm>
              <a:off x="5093743" y="345889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4716016" y="4080182"/>
            <a:ext cx="3728419" cy="650905"/>
            <a:chOff x="5093743" y="4080182"/>
            <a:chExt cx="3728419" cy="650905"/>
          </a:xfrm>
        </p:grpSpPr>
        <p:sp>
          <p:nvSpPr>
            <p:cNvPr id="82" name="Text Box 5"/>
            <p:cNvSpPr txBox="1">
              <a:spLocks noChangeArrowheads="1"/>
            </p:cNvSpPr>
            <p:nvPr/>
          </p:nvSpPr>
          <p:spPr bwMode="auto">
            <a:xfrm>
              <a:off x="5653512" y="4080182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E2F16"/>
                  </a:solidFill>
                  <a:latin typeface="+mj-lt"/>
                  <a:ea typeface="맑은 고딕" pitchFamily="50" charset="-127"/>
                </a:rPr>
                <a:t>Load</a:t>
              </a:r>
            </a:p>
          </p:txBody>
        </p:sp>
        <p:sp>
          <p:nvSpPr>
            <p:cNvPr id="83" name="Text Box 11"/>
            <p:cNvSpPr txBox="1">
              <a:spLocks noChangeArrowheads="1"/>
            </p:cNvSpPr>
            <p:nvPr/>
          </p:nvSpPr>
          <p:spPr bwMode="auto">
            <a:xfrm>
              <a:off x="5653512" y="4330977"/>
              <a:ext cx="31686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sz="1100" dirty="0"/>
                <a:t>Join data sources into the final database with tables/collections.</a:t>
              </a:r>
              <a:endParaRPr lang="en-US" altLang="ko-KR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84" name="TextBox 13"/>
            <p:cNvSpPr txBox="1">
              <a:spLocks noChangeArrowheads="1"/>
            </p:cNvSpPr>
            <p:nvPr/>
          </p:nvSpPr>
          <p:spPr bwMode="auto">
            <a:xfrm>
              <a:off x="5093743" y="417517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4716016" y="4891454"/>
            <a:ext cx="3512519" cy="477054"/>
            <a:chOff x="5093743" y="4891454"/>
            <a:chExt cx="3512519" cy="477054"/>
          </a:xfrm>
        </p:grpSpPr>
        <p:sp>
          <p:nvSpPr>
            <p:cNvPr id="87" name="Text Box 5"/>
            <p:cNvSpPr txBox="1">
              <a:spLocks noChangeArrowheads="1"/>
            </p:cNvSpPr>
            <p:nvPr/>
          </p:nvSpPr>
          <p:spPr bwMode="auto">
            <a:xfrm>
              <a:off x="5653512" y="499323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rgbClr val="3E2F16"/>
                  </a:solidFill>
                  <a:latin typeface="+mj-lt"/>
                  <a:ea typeface="맑은 고딕" pitchFamily="50" charset="-127"/>
                </a:rPr>
                <a:t>Project Summary</a:t>
              </a:r>
            </a:p>
          </p:txBody>
        </p:sp>
        <p:sp>
          <p:nvSpPr>
            <p:cNvPr id="89" name="TextBox 13"/>
            <p:cNvSpPr txBox="1">
              <a:spLocks noChangeArrowheads="1"/>
            </p:cNvSpPr>
            <p:nvPr/>
          </p:nvSpPr>
          <p:spPr bwMode="auto">
            <a:xfrm>
              <a:off x="5093743" y="489145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chemeClr val="bg1">
                      <a:lumMod val="65000"/>
                    </a:schemeClr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chemeClr val="bg1">
                    <a:lumMod val="65000"/>
                  </a:schemeClr>
                </a:solidFill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421345" y="4378370"/>
            <a:ext cx="3422082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8000"/>
                    </a:prstClr>
                  </a:outerShdw>
                </a:effectLst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effectLst>
                <a:outerShdw blurRad="63500" algn="ctr" rotWithShape="0">
                  <a:prstClr val="black">
                    <a:alpha val="1800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9C3F5D1-CEC2-4437-A67D-4E616A288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https://www.kaggle.com/geoffnel/evs-one-electric-vehicle-dataset?select=ElectricCarData_Clean.csv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https://www.caranddriver.com/shopping-advice/g32463239/new-ev-models-us/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949C43-F7D7-4F01-9135-EF469B247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</p:spTree>
    <p:extLst>
      <p:ext uri="{BB962C8B-B14F-4D97-AF65-F5344CB8AC3E}">
        <p14:creationId xmlns:p14="http://schemas.microsoft.com/office/powerpoint/2010/main" val="373348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52BD8-172F-4E1A-B9D7-765DB9A507A5}"/>
              </a:ext>
            </a:extLst>
          </p:cNvPr>
          <p:cNvSpPr txBox="1">
            <a:spLocks/>
          </p:cNvSpPr>
          <p:nvPr/>
        </p:nvSpPr>
        <p:spPr>
          <a:xfrm>
            <a:off x="-972" y="3645024"/>
            <a:ext cx="8893452" cy="3212977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25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lang="ko-KR" altLang="en-US" sz="18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lang="ko-KR" altLang="en-US" sz="1800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lang="ko-KR" altLang="en-US" sz="1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200" dirty="0">
                <a:latin typeface="Franklin Gothic Medium" panose="020B0603020102020204" pitchFamily="34" charset="0"/>
                <a:ea typeface="Malgun Gothic" panose="020B0503020000020004" pitchFamily="34" charset="-127"/>
              </a:rPr>
              <a:t>Project Outline:</a:t>
            </a:r>
          </a:p>
          <a:p>
            <a:pPr marL="0" indent="0">
              <a:buFont typeface="Arial" pitchFamily="34" charset="0"/>
              <a:buNone/>
            </a:pPr>
            <a:r>
              <a:rPr lang="en-US" sz="2200" dirty="0">
                <a:latin typeface="Franklin Gothic Medium" panose="020B0603020102020204" pitchFamily="34" charset="0"/>
                <a:ea typeface="Malgun Gothic" panose="020B0503020000020004" pitchFamily="34" charset="-127"/>
              </a:rPr>
              <a:t>We looked at two Electric Vehicle (EV) data sources. </a:t>
            </a:r>
          </a:p>
          <a:p>
            <a:r>
              <a:rPr lang="en-US" sz="2000" dirty="0">
                <a:latin typeface="Franklin Gothic Medium" panose="020B0603020102020204" pitchFamily="34" charset="0"/>
                <a:ea typeface="Malgun Gothic" panose="020B0503020000020004" pitchFamily="34" charset="-127"/>
              </a:rPr>
              <a:t>Downloaded CSV file from Kaggle.com</a:t>
            </a:r>
          </a:p>
          <a:p>
            <a:r>
              <a:rPr lang="en-US" sz="2000" dirty="0">
                <a:latin typeface="Franklin Gothic Medium" panose="020B0603020102020204" pitchFamily="34" charset="0"/>
                <a:ea typeface="Malgun Gothic" panose="020B0503020000020004" pitchFamily="34" charset="-127"/>
              </a:rPr>
              <a:t>Scraped an HTML article from CarAndDriver.com</a:t>
            </a:r>
          </a:p>
          <a:p>
            <a:pPr marL="0" indent="0">
              <a:buNone/>
            </a:pPr>
            <a:r>
              <a:rPr lang="en-US" sz="2200" dirty="0">
                <a:latin typeface="Franklin Gothic Medium" panose="020B0603020102020204" pitchFamily="34" charset="0"/>
                <a:ea typeface="Malgun Gothic" panose="020B0503020000020004" pitchFamily="34" charset="-127"/>
              </a:rPr>
              <a:t>We examined and compared the data from the two sources. The sources had similar data; make, model, range, etc. </a:t>
            </a:r>
          </a:p>
          <a:p>
            <a:pPr marL="0" indent="0">
              <a:buNone/>
            </a:pPr>
            <a:r>
              <a:rPr lang="en-US" sz="2200" dirty="0">
                <a:latin typeface="Franklin Gothic Medium" panose="020B0603020102020204" pitchFamily="34" charset="0"/>
                <a:ea typeface="Malgun Gothic" panose="020B0503020000020004" pitchFamily="34" charset="-127"/>
              </a:rPr>
              <a:t>They also carried unique values separately and through the ETL process we joined the two data sources together to enhance the analysis.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Extract: First Data Source, CSV file</a:t>
            </a:r>
            <a:endParaRPr lang="ko-KR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44E7DC-581C-4EAA-BFEC-35D34B327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5" y="1499085"/>
            <a:ext cx="9144000" cy="4882243"/>
          </a:xfrm>
          <a:prstGeom prst="rect">
            <a:avLst/>
          </a:prstGeom>
        </p:spPr>
      </p:pic>
      <p:pic>
        <p:nvPicPr>
          <p:cNvPr id="9" name="Picture 8" descr="Icon&#10;&#10;Description automatically generated with medium confidence">
            <a:extLst>
              <a:ext uri="{FF2B5EF4-FFF2-40B4-BE49-F238E27FC236}">
                <a16:creationId xmlns:a16="http://schemas.microsoft.com/office/drawing/2014/main" id="{369CC591-4208-4791-B72F-81571ACF4D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6288" b="20929"/>
          <a:stretch/>
        </p:blipFill>
        <p:spPr>
          <a:xfrm>
            <a:off x="827584" y="5733256"/>
            <a:ext cx="2433243" cy="10801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44464-F8B2-49FD-AB28-CA5417CF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Extract: CSV file to Pandas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CE33AAD-D4F0-403E-9D3C-884AAF7C4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2319"/>
            <a:ext cx="9144000" cy="23601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5696B2-1F4B-4531-94C4-712CB4BC2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83461"/>
            <a:ext cx="9144000" cy="3795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886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F6C78-AB7C-40BD-8A42-1D9CD16BA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Extract: Second Data Source, HTML Article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BD1BD2-514B-4E35-9D04-C2CF6DFD3E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93"/>
          <a:stretch/>
        </p:blipFill>
        <p:spPr>
          <a:xfrm>
            <a:off x="0" y="908720"/>
            <a:ext cx="9144000" cy="576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197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B3ABB-B50E-4AAE-A5D7-426D775DB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Extract: HTML to JSON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9BC69E-9A60-4EEA-B4DB-5830F37F26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536" y="1011912"/>
            <a:ext cx="2736304" cy="5585440"/>
          </a:xfrm>
        </p:spPr>
        <p:txBody>
          <a:bodyPr/>
          <a:lstStyle/>
          <a:p>
            <a:r>
              <a:rPr lang="en-US" dirty="0"/>
              <a:t>Scraped the HTML to JSON. </a:t>
            </a:r>
          </a:p>
          <a:p>
            <a:r>
              <a:rPr lang="en-US" dirty="0"/>
              <a:t>The code did not have unique identifiers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48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ADB6D-610C-44A8-B452-E1E4D1CA3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Extract: HTML to 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08269-48F6-4889-A996-33228A5CE6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/>
            <a:r>
              <a:rPr lang="en-US" altLang="ko-KR" dirty="0"/>
              <a:t>Second Source of Data: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Located EV data in the html article: “</a:t>
            </a:r>
            <a:r>
              <a:rPr lang="en-US" altLang="en-US" dirty="0"/>
              <a:t>Here's Every New Electric Vehicle Model for Sale in the U.S.”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JSONIFY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Load into SQL and created a </a:t>
            </a:r>
            <a:r>
              <a:rPr lang="en-US" altLang="ko-KR" dirty="0" err="1"/>
              <a:t>dataframe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846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3235DE1-1AEF-4052-B0EF-3E9F7D345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285" y="2276398"/>
            <a:ext cx="7448715" cy="460898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Transform: CSV file</a:t>
            </a:r>
            <a:endParaRPr lang="ko-KR" alt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33DE0E2-4D5E-40A2-ABE7-F807392292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55369" y="1318728"/>
            <a:ext cx="5581127" cy="542752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Using Pandas we converted the Kilometers per hour in the Top Speed and Range columns to Miles per hour.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F0444F-6B06-437F-802D-D37AAF74F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95" r="42902" b="32432"/>
          <a:stretch/>
        </p:blipFill>
        <p:spPr>
          <a:xfrm>
            <a:off x="107504" y="802881"/>
            <a:ext cx="3275856" cy="1440160"/>
          </a:xfrm>
          <a:prstGeom prst="rect">
            <a:avLst/>
          </a:prstGeom>
        </p:spPr>
      </p:pic>
      <p:pic>
        <p:nvPicPr>
          <p:cNvPr id="8" name="Picture 7" descr="Icon&#10;&#10;Description automatically generated with medium confidence">
            <a:extLst>
              <a:ext uri="{FF2B5EF4-FFF2-40B4-BE49-F238E27FC236}">
                <a16:creationId xmlns:a16="http://schemas.microsoft.com/office/drawing/2014/main" id="{BBD08105-5BDC-4C38-9946-0746D5685F7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6288" b="20929"/>
          <a:stretch/>
        </p:blipFill>
        <p:spPr>
          <a:xfrm>
            <a:off x="1303292" y="693073"/>
            <a:ext cx="1459097" cy="647695"/>
          </a:xfrm>
          <a:prstGeom prst="rect">
            <a:avLst/>
          </a:prstGeom>
        </p:spPr>
      </p:pic>
      <p:pic>
        <p:nvPicPr>
          <p:cNvPr id="12" name="Picture 11" descr="Icon&#10;&#10;Description automatically generated with medium confidence">
            <a:extLst>
              <a:ext uri="{FF2B5EF4-FFF2-40B4-BE49-F238E27FC236}">
                <a16:creationId xmlns:a16="http://schemas.microsoft.com/office/drawing/2014/main" id="{907BB97A-884D-4757-B523-BFD429106C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16288" b="20929"/>
          <a:stretch/>
        </p:blipFill>
        <p:spPr>
          <a:xfrm>
            <a:off x="7631832" y="4553387"/>
            <a:ext cx="1512168" cy="45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647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10378</TotalTime>
  <Words>619</Words>
  <Application>Microsoft Office PowerPoint</Application>
  <PresentationFormat>On-screen Show (4:3)</PresentationFormat>
  <Paragraphs>110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Franklin Gothic Medium</vt:lpstr>
      <vt:lpstr>Inter</vt:lpstr>
      <vt:lpstr>Calibri Light</vt:lpstr>
      <vt:lpstr>맑은 고딕</vt:lpstr>
      <vt:lpstr>Calibri</vt:lpstr>
      <vt:lpstr>굴림체</vt:lpstr>
      <vt:lpstr>Arial</vt:lpstr>
      <vt:lpstr>Office 테마</vt:lpstr>
      <vt:lpstr>Electric Vehicle ETL Project</vt:lpstr>
      <vt:lpstr>PowerPoint Presentation</vt:lpstr>
      <vt:lpstr>PowerPoint Presentation</vt:lpstr>
      <vt:lpstr>Extract: First Data Source, CSV file</vt:lpstr>
      <vt:lpstr>Extract: CSV file to Pandas</vt:lpstr>
      <vt:lpstr>Extract: Second Data Source, HTML Article </vt:lpstr>
      <vt:lpstr>Extract: HTML to JSON</vt:lpstr>
      <vt:lpstr>Extract: HTML to JSON</vt:lpstr>
      <vt:lpstr>Transform: CSV file</vt:lpstr>
      <vt:lpstr>Transform: CSV file </vt:lpstr>
      <vt:lpstr>Finding Data / Extract</vt:lpstr>
      <vt:lpstr>Transform</vt:lpstr>
      <vt:lpstr>Extract: HTML to JSON</vt:lpstr>
      <vt:lpstr>Extract: Scrape, Save and Render Data</vt:lpstr>
      <vt:lpstr>Transform: JSONIFY</vt:lpstr>
      <vt:lpstr>Load</vt:lpstr>
      <vt:lpstr>Load: Data Normalization</vt:lpstr>
      <vt:lpstr>Load: Entity Relationship Diagram (ERD)</vt:lpstr>
      <vt:lpstr>Load: JSON and SQL</vt:lpstr>
      <vt:lpstr>Sources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Beth Gietl</cp:lastModifiedBy>
  <cp:revision>1</cp:revision>
  <dcterms:created xsi:type="dcterms:W3CDTF">2010-02-01T08:03:16Z</dcterms:created>
  <dcterms:modified xsi:type="dcterms:W3CDTF">2021-06-02T00:02:02Z</dcterms:modified>
  <cp:category>www.slidemembers.com</cp:category>
</cp:coreProperties>
</file>

<file path=docProps/thumbnail.jpeg>
</file>